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5994400" cy="4127500"/>
  <p:notesSz cx="5994400" cy="4127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50056" y="1279525"/>
            <a:ext cx="5100637" cy="866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00112" y="2311400"/>
            <a:ext cx="4200525" cy="1031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00037" y="949325"/>
            <a:ext cx="2610326" cy="2724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090386" y="949325"/>
            <a:ext cx="2610326" cy="2724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Relationship Id="rId12" Type="http://schemas.openxmlformats.org/officeDocument/2006/relationships/image" Target="../media/image6.png"/><Relationship Id="rId13" Type="http://schemas.openxmlformats.org/officeDocument/2006/relationships/image" Target="../media/image7.png"/><Relationship Id="rId14" Type="http://schemas.openxmlformats.org/officeDocument/2006/relationships/image" Target="../media/image8.png"/><Relationship Id="rId15" Type="http://schemas.openxmlformats.org/officeDocument/2006/relationships/image" Target="../media/image9.png"/><Relationship Id="rId16" Type="http://schemas.openxmlformats.org/officeDocument/2006/relationships/image" Target="../media/image10.png"/><Relationship Id="rId17" Type="http://schemas.openxmlformats.org/officeDocument/2006/relationships/image" Target="../media/image11.png"/><Relationship Id="rId18" Type="http://schemas.openxmlformats.org/officeDocument/2006/relationships/image" Target="../media/image12.png"/><Relationship Id="rId19" Type="http://schemas.openxmlformats.org/officeDocument/2006/relationships/image" Target="../media/image13.png"/><Relationship Id="rId20" Type="http://schemas.openxmlformats.org/officeDocument/2006/relationships/image" Target="../media/image14.png"/><Relationship Id="rId21" Type="http://schemas.openxmlformats.org/officeDocument/2006/relationships/image" Target="../media/image15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379570" y="3571623"/>
            <a:ext cx="342900" cy="224154"/>
          </a:xfrm>
          <a:custGeom>
            <a:avLst/>
            <a:gdLst/>
            <a:ahLst/>
            <a:cxnLst/>
            <a:rect l="l" t="t" r="r" b="b"/>
            <a:pathLst>
              <a:path w="342900" h="224154">
                <a:moveTo>
                  <a:pt x="165758" y="0"/>
                </a:moveTo>
                <a:lnTo>
                  <a:pt x="98450" y="18422"/>
                </a:lnTo>
                <a:lnTo>
                  <a:pt x="31153" y="57780"/>
                </a:lnTo>
                <a:lnTo>
                  <a:pt x="0" y="112406"/>
                </a:lnTo>
                <a:lnTo>
                  <a:pt x="8014" y="142998"/>
                </a:lnTo>
                <a:lnTo>
                  <a:pt x="31711" y="166708"/>
                </a:lnTo>
                <a:lnTo>
                  <a:pt x="92900" y="201658"/>
                </a:lnTo>
                <a:lnTo>
                  <a:pt x="134141" y="218463"/>
                </a:lnTo>
                <a:lnTo>
                  <a:pt x="177611" y="223908"/>
                </a:lnTo>
                <a:lnTo>
                  <a:pt x="221025" y="218010"/>
                </a:lnTo>
                <a:lnTo>
                  <a:pt x="262102" y="200782"/>
                </a:lnTo>
                <a:lnTo>
                  <a:pt x="310946" y="172207"/>
                </a:lnTo>
                <a:lnTo>
                  <a:pt x="334724" y="147927"/>
                </a:lnTo>
                <a:lnTo>
                  <a:pt x="342531" y="116830"/>
                </a:lnTo>
                <a:lnTo>
                  <a:pt x="334403" y="85812"/>
                </a:lnTo>
                <a:lnTo>
                  <a:pt x="310375" y="61768"/>
                </a:lnTo>
                <a:lnTo>
                  <a:pt x="233248" y="17724"/>
                </a:lnTo>
                <a:lnTo>
                  <a:pt x="200389" y="4340"/>
                </a:lnTo>
                <a:lnTo>
                  <a:pt x="165758" y="0"/>
                </a:lnTo>
                <a:close/>
              </a:path>
            </a:pathLst>
          </a:custGeom>
          <a:solidFill>
            <a:srgbClr val="3E4CA0">
              <a:alpha val="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3597317" y="3232214"/>
            <a:ext cx="1276985" cy="728345"/>
          </a:xfrm>
          <a:custGeom>
            <a:avLst/>
            <a:gdLst/>
            <a:ahLst/>
            <a:cxnLst/>
            <a:rect l="l" t="t" r="r" b="b"/>
            <a:pathLst>
              <a:path w="1276985" h="728345">
                <a:moveTo>
                  <a:pt x="417188" y="0"/>
                </a:moveTo>
                <a:lnTo>
                  <a:pt x="9040" y="226641"/>
                </a:lnTo>
                <a:lnTo>
                  <a:pt x="0" y="242274"/>
                </a:lnTo>
                <a:lnTo>
                  <a:pt x="2288" y="251065"/>
                </a:lnTo>
                <a:lnTo>
                  <a:pt x="9104" y="257870"/>
                </a:lnTo>
                <a:lnTo>
                  <a:pt x="267549" y="404275"/>
                </a:lnTo>
                <a:lnTo>
                  <a:pt x="170381" y="461108"/>
                </a:lnTo>
                <a:lnTo>
                  <a:pt x="139308" y="489669"/>
                </a:lnTo>
                <a:lnTo>
                  <a:pt x="123887" y="526258"/>
                </a:lnTo>
                <a:lnTo>
                  <a:pt x="124090" y="565470"/>
                </a:lnTo>
                <a:lnTo>
                  <a:pt x="139889" y="601901"/>
                </a:lnTo>
                <a:lnTo>
                  <a:pt x="171257" y="630145"/>
                </a:lnTo>
                <a:lnTo>
                  <a:pt x="266203" y="684374"/>
                </a:lnTo>
                <a:lnTo>
                  <a:pt x="308317" y="703720"/>
                </a:lnTo>
                <a:lnTo>
                  <a:pt x="352489" y="715230"/>
                </a:lnTo>
                <a:lnTo>
                  <a:pt x="397670" y="718910"/>
                </a:lnTo>
                <a:lnTo>
                  <a:pt x="442811" y="714765"/>
                </a:lnTo>
                <a:lnTo>
                  <a:pt x="486862" y="702803"/>
                </a:lnTo>
                <a:lnTo>
                  <a:pt x="528775" y="683028"/>
                </a:lnTo>
                <a:lnTo>
                  <a:pt x="604581" y="638692"/>
                </a:lnTo>
                <a:lnTo>
                  <a:pt x="634363" y="612086"/>
                </a:lnTo>
                <a:lnTo>
                  <a:pt x="828063" y="721826"/>
                </a:lnTo>
                <a:lnTo>
                  <a:pt x="839749" y="726614"/>
                </a:lnTo>
                <a:lnTo>
                  <a:pt x="852066" y="728306"/>
                </a:lnTo>
                <a:lnTo>
                  <a:pt x="864421" y="726898"/>
                </a:lnTo>
                <a:lnTo>
                  <a:pt x="876222" y="722385"/>
                </a:lnTo>
                <a:lnTo>
                  <a:pt x="1263178" y="514804"/>
                </a:lnTo>
                <a:lnTo>
                  <a:pt x="1273322" y="505076"/>
                </a:lnTo>
                <a:lnTo>
                  <a:pt x="1276799" y="492310"/>
                </a:lnTo>
                <a:lnTo>
                  <a:pt x="1273579" y="479476"/>
                </a:lnTo>
                <a:lnTo>
                  <a:pt x="1263635" y="469541"/>
                </a:lnTo>
                <a:lnTo>
                  <a:pt x="440129" y="5965"/>
                </a:lnTo>
                <a:lnTo>
                  <a:pt x="428951" y="1469"/>
                </a:lnTo>
                <a:lnTo>
                  <a:pt x="417188" y="0"/>
                </a:lnTo>
                <a:close/>
              </a:path>
            </a:pathLst>
          </a:custGeom>
          <a:solidFill>
            <a:srgbClr val="3E4CA0">
              <a:alpha val="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4808977" y="3317835"/>
            <a:ext cx="21590" cy="419734"/>
          </a:xfrm>
          <a:custGeom>
            <a:avLst/>
            <a:gdLst/>
            <a:ahLst/>
            <a:cxnLst/>
            <a:rect l="l" t="t" r="r" b="b"/>
            <a:pathLst>
              <a:path w="21589" h="419735">
                <a:moveTo>
                  <a:pt x="16383" y="0"/>
                </a:moveTo>
                <a:lnTo>
                  <a:pt x="4711" y="0"/>
                </a:lnTo>
                <a:lnTo>
                  <a:pt x="0" y="4711"/>
                </a:lnTo>
                <a:lnTo>
                  <a:pt x="0" y="414807"/>
                </a:lnTo>
                <a:lnTo>
                  <a:pt x="4711" y="419531"/>
                </a:lnTo>
                <a:lnTo>
                  <a:pt x="16383" y="419531"/>
                </a:lnTo>
                <a:lnTo>
                  <a:pt x="21107" y="414807"/>
                </a:lnTo>
                <a:lnTo>
                  <a:pt x="21107" y="471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3624077" y="3081841"/>
            <a:ext cx="21590" cy="419734"/>
          </a:xfrm>
          <a:custGeom>
            <a:avLst/>
            <a:gdLst/>
            <a:ahLst/>
            <a:cxnLst/>
            <a:rect l="l" t="t" r="r" b="b"/>
            <a:pathLst>
              <a:path w="21589" h="419735">
                <a:moveTo>
                  <a:pt x="16383" y="0"/>
                </a:moveTo>
                <a:lnTo>
                  <a:pt x="4724" y="0"/>
                </a:lnTo>
                <a:lnTo>
                  <a:pt x="0" y="4711"/>
                </a:lnTo>
                <a:lnTo>
                  <a:pt x="0" y="414807"/>
                </a:lnTo>
                <a:lnTo>
                  <a:pt x="4724" y="419519"/>
                </a:lnTo>
                <a:lnTo>
                  <a:pt x="16383" y="419519"/>
                </a:lnTo>
                <a:lnTo>
                  <a:pt x="21120" y="414807"/>
                </a:lnTo>
                <a:lnTo>
                  <a:pt x="21120" y="471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4419224" y="3513335"/>
            <a:ext cx="21590" cy="419734"/>
          </a:xfrm>
          <a:custGeom>
            <a:avLst/>
            <a:gdLst/>
            <a:ahLst/>
            <a:cxnLst/>
            <a:rect l="l" t="t" r="r" b="b"/>
            <a:pathLst>
              <a:path w="21589" h="419735">
                <a:moveTo>
                  <a:pt x="16383" y="0"/>
                </a:moveTo>
                <a:lnTo>
                  <a:pt x="4724" y="0"/>
                </a:lnTo>
                <a:lnTo>
                  <a:pt x="0" y="4711"/>
                </a:lnTo>
                <a:lnTo>
                  <a:pt x="0" y="414807"/>
                </a:lnTo>
                <a:lnTo>
                  <a:pt x="4724" y="419519"/>
                </a:lnTo>
                <a:lnTo>
                  <a:pt x="16383" y="419519"/>
                </a:lnTo>
                <a:lnTo>
                  <a:pt x="21107" y="414807"/>
                </a:lnTo>
                <a:lnTo>
                  <a:pt x="21107" y="471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3585656" y="2830386"/>
            <a:ext cx="1276985" cy="728345"/>
          </a:xfrm>
          <a:custGeom>
            <a:avLst/>
            <a:gdLst/>
            <a:ahLst/>
            <a:cxnLst/>
            <a:rect l="l" t="t" r="r" b="b"/>
            <a:pathLst>
              <a:path w="1276985" h="728345">
                <a:moveTo>
                  <a:pt x="417188" y="0"/>
                </a:moveTo>
                <a:lnTo>
                  <a:pt x="9040" y="226641"/>
                </a:lnTo>
                <a:lnTo>
                  <a:pt x="0" y="242274"/>
                </a:lnTo>
                <a:lnTo>
                  <a:pt x="2288" y="251065"/>
                </a:lnTo>
                <a:lnTo>
                  <a:pt x="9104" y="257870"/>
                </a:lnTo>
                <a:lnTo>
                  <a:pt x="828063" y="721826"/>
                </a:lnTo>
                <a:lnTo>
                  <a:pt x="839749" y="726614"/>
                </a:lnTo>
                <a:lnTo>
                  <a:pt x="852066" y="728306"/>
                </a:lnTo>
                <a:lnTo>
                  <a:pt x="864421" y="726898"/>
                </a:lnTo>
                <a:lnTo>
                  <a:pt x="876222" y="722385"/>
                </a:lnTo>
                <a:lnTo>
                  <a:pt x="1263178" y="514804"/>
                </a:lnTo>
                <a:lnTo>
                  <a:pt x="1273322" y="505081"/>
                </a:lnTo>
                <a:lnTo>
                  <a:pt x="1276799" y="492315"/>
                </a:lnTo>
                <a:lnTo>
                  <a:pt x="1273579" y="479478"/>
                </a:lnTo>
                <a:lnTo>
                  <a:pt x="1263635" y="469541"/>
                </a:lnTo>
                <a:lnTo>
                  <a:pt x="440129" y="5965"/>
                </a:lnTo>
                <a:lnTo>
                  <a:pt x="428951" y="1469"/>
                </a:lnTo>
                <a:lnTo>
                  <a:pt x="417188" y="0"/>
                </a:lnTo>
                <a:close/>
              </a:path>
            </a:pathLst>
          </a:custGeom>
          <a:solidFill>
            <a:srgbClr val="A2DC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k object 22"/>
          <p:cNvSpPr/>
          <p:nvPr/>
        </p:nvSpPr>
        <p:spPr>
          <a:xfrm>
            <a:off x="3997587" y="3237314"/>
            <a:ext cx="53975" cy="36195"/>
          </a:xfrm>
          <a:custGeom>
            <a:avLst/>
            <a:gdLst/>
            <a:ahLst/>
            <a:cxnLst/>
            <a:rect l="l" t="t" r="r" b="b"/>
            <a:pathLst>
              <a:path w="53975" h="36195">
                <a:moveTo>
                  <a:pt x="29489" y="0"/>
                </a:moveTo>
                <a:lnTo>
                  <a:pt x="26771" y="495"/>
                </a:lnTo>
                <a:lnTo>
                  <a:pt x="7378" y="12052"/>
                </a:lnTo>
                <a:lnTo>
                  <a:pt x="4698" y="15265"/>
                </a:lnTo>
                <a:lnTo>
                  <a:pt x="0" y="27698"/>
                </a:lnTo>
                <a:lnTo>
                  <a:pt x="6527" y="35661"/>
                </a:lnTo>
                <a:lnTo>
                  <a:pt x="42290" y="29921"/>
                </a:lnTo>
                <a:lnTo>
                  <a:pt x="48310" y="25006"/>
                </a:lnTo>
                <a:lnTo>
                  <a:pt x="53657" y="10820"/>
                </a:lnTo>
                <a:lnTo>
                  <a:pt x="49745" y="38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k object 23"/>
          <p:cNvSpPr/>
          <p:nvPr/>
        </p:nvSpPr>
        <p:spPr>
          <a:xfrm>
            <a:off x="3555246" y="2830684"/>
            <a:ext cx="54610" cy="54610"/>
          </a:xfrm>
          <a:custGeom>
            <a:avLst/>
            <a:gdLst/>
            <a:ahLst/>
            <a:cxnLst/>
            <a:rect l="l" t="t" r="r" b="b"/>
            <a:pathLst>
              <a:path w="54610" h="54610">
                <a:moveTo>
                  <a:pt x="29451" y="0"/>
                </a:moveTo>
                <a:lnTo>
                  <a:pt x="18721" y="1208"/>
                </a:lnTo>
                <a:lnTo>
                  <a:pt x="9605" y="6264"/>
                </a:lnTo>
                <a:lnTo>
                  <a:pt x="3049" y="14373"/>
                </a:lnTo>
                <a:lnTo>
                  <a:pt x="0" y="24739"/>
                </a:lnTo>
                <a:lnTo>
                  <a:pt x="1213" y="35476"/>
                </a:lnTo>
                <a:lnTo>
                  <a:pt x="6269" y="44594"/>
                </a:lnTo>
                <a:lnTo>
                  <a:pt x="14375" y="51148"/>
                </a:lnTo>
                <a:lnTo>
                  <a:pt x="24739" y="54190"/>
                </a:lnTo>
                <a:lnTo>
                  <a:pt x="35476" y="52982"/>
                </a:lnTo>
                <a:lnTo>
                  <a:pt x="44594" y="47926"/>
                </a:lnTo>
                <a:lnTo>
                  <a:pt x="51148" y="39817"/>
                </a:lnTo>
                <a:lnTo>
                  <a:pt x="54190" y="29451"/>
                </a:lnTo>
                <a:lnTo>
                  <a:pt x="52982" y="18721"/>
                </a:lnTo>
                <a:lnTo>
                  <a:pt x="47926" y="9605"/>
                </a:lnTo>
                <a:lnTo>
                  <a:pt x="39817" y="3049"/>
                </a:lnTo>
                <a:lnTo>
                  <a:pt x="29451" y="0"/>
                </a:lnTo>
                <a:close/>
              </a:path>
            </a:pathLst>
          </a:custGeom>
          <a:solidFill>
            <a:srgbClr val="11173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k object 24"/>
          <p:cNvSpPr/>
          <p:nvPr/>
        </p:nvSpPr>
        <p:spPr>
          <a:xfrm>
            <a:off x="3712842" y="3078302"/>
            <a:ext cx="91440" cy="38100"/>
          </a:xfrm>
          <a:custGeom>
            <a:avLst/>
            <a:gdLst/>
            <a:ahLst/>
            <a:cxnLst/>
            <a:rect l="l" t="t" r="r" b="b"/>
            <a:pathLst>
              <a:path w="91439" h="38100">
                <a:moveTo>
                  <a:pt x="57086" y="0"/>
                </a:moveTo>
                <a:lnTo>
                  <a:pt x="28714" y="13563"/>
                </a:lnTo>
                <a:lnTo>
                  <a:pt x="15925" y="18275"/>
                </a:lnTo>
                <a:lnTo>
                  <a:pt x="0" y="21043"/>
                </a:lnTo>
                <a:lnTo>
                  <a:pt x="7112" y="37579"/>
                </a:lnTo>
                <a:lnTo>
                  <a:pt x="30645" y="35280"/>
                </a:lnTo>
                <a:lnTo>
                  <a:pt x="48221" y="35242"/>
                </a:lnTo>
                <a:lnTo>
                  <a:pt x="70396" y="30365"/>
                </a:lnTo>
                <a:lnTo>
                  <a:pt x="74726" y="27152"/>
                </a:lnTo>
                <a:lnTo>
                  <a:pt x="88341" y="17767"/>
                </a:lnTo>
                <a:lnTo>
                  <a:pt x="89446" y="15570"/>
                </a:lnTo>
                <a:lnTo>
                  <a:pt x="90834" y="12318"/>
                </a:lnTo>
                <a:lnTo>
                  <a:pt x="72174" y="12318"/>
                </a:lnTo>
                <a:lnTo>
                  <a:pt x="64363" y="10680"/>
                </a:lnTo>
                <a:lnTo>
                  <a:pt x="59182" y="9385"/>
                </a:lnTo>
                <a:lnTo>
                  <a:pt x="61061" y="8877"/>
                </a:lnTo>
                <a:lnTo>
                  <a:pt x="70854" y="8877"/>
                </a:lnTo>
                <a:lnTo>
                  <a:pt x="74333" y="6083"/>
                </a:lnTo>
                <a:lnTo>
                  <a:pt x="73850" y="4254"/>
                </a:lnTo>
                <a:lnTo>
                  <a:pt x="57086" y="0"/>
                </a:lnTo>
                <a:close/>
              </a:path>
              <a:path w="91439" h="38100">
                <a:moveTo>
                  <a:pt x="86360" y="8267"/>
                </a:moveTo>
                <a:lnTo>
                  <a:pt x="72174" y="12318"/>
                </a:lnTo>
                <a:lnTo>
                  <a:pt x="90834" y="12318"/>
                </a:lnTo>
                <a:lnTo>
                  <a:pt x="91122" y="11645"/>
                </a:lnTo>
                <a:lnTo>
                  <a:pt x="86360" y="8267"/>
                </a:lnTo>
                <a:close/>
              </a:path>
              <a:path w="91439" h="38100">
                <a:moveTo>
                  <a:pt x="70854" y="8877"/>
                </a:moveTo>
                <a:lnTo>
                  <a:pt x="61061" y="8877"/>
                </a:lnTo>
                <a:lnTo>
                  <a:pt x="66903" y="10083"/>
                </a:lnTo>
                <a:lnTo>
                  <a:pt x="70396" y="9245"/>
                </a:lnTo>
                <a:lnTo>
                  <a:pt x="70854" y="8877"/>
                </a:lnTo>
                <a:close/>
              </a:path>
            </a:pathLst>
          </a:custGeom>
          <a:solidFill>
            <a:srgbClr val="FBB7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k object 25"/>
          <p:cNvSpPr/>
          <p:nvPr/>
        </p:nvSpPr>
        <p:spPr>
          <a:xfrm>
            <a:off x="3488170" y="3625591"/>
            <a:ext cx="64769" cy="52705"/>
          </a:xfrm>
          <a:custGeom>
            <a:avLst/>
            <a:gdLst/>
            <a:ahLst/>
            <a:cxnLst/>
            <a:rect l="l" t="t" r="r" b="b"/>
            <a:pathLst>
              <a:path w="64770" h="52704">
                <a:moveTo>
                  <a:pt x="30111" y="0"/>
                </a:moveTo>
                <a:lnTo>
                  <a:pt x="5168" y="0"/>
                </a:lnTo>
                <a:lnTo>
                  <a:pt x="0" y="52527"/>
                </a:lnTo>
                <a:lnTo>
                  <a:pt x="34455" y="52527"/>
                </a:lnTo>
                <a:lnTo>
                  <a:pt x="64744" y="49542"/>
                </a:lnTo>
                <a:lnTo>
                  <a:pt x="52781" y="40805"/>
                </a:lnTo>
                <a:lnTo>
                  <a:pt x="50253" y="38582"/>
                </a:lnTo>
                <a:lnTo>
                  <a:pt x="47294" y="36918"/>
                </a:lnTo>
                <a:lnTo>
                  <a:pt x="35801" y="33312"/>
                </a:lnTo>
                <a:lnTo>
                  <a:pt x="30111" y="0"/>
                </a:lnTo>
                <a:close/>
              </a:path>
            </a:pathLst>
          </a:custGeom>
          <a:solidFill>
            <a:srgbClr val="FBB7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k object 26"/>
          <p:cNvSpPr/>
          <p:nvPr/>
        </p:nvSpPr>
        <p:spPr>
          <a:xfrm>
            <a:off x="3482111" y="3660949"/>
            <a:ext cx="95250" cy="40005"/>
          </a:xfrm>
          <a:custGeom>
            <a:avLst/>
            <a:gdLst/>
            <a:ahLst/>
            <a:cxnLst/>
            <a:rect l="l" t="t" r="r" b="b"/>
            <a:pathLst>
              <a:path w="95250" h="40004">
                <a:moveTo>
                  <a:pt x="6807" y="0"/>
                </a:moveTo>
                <a:lnTo>
                  <a:pt x="368" y="15176"/>
                </a:lnTo>
                <a:lnTo>
                  <a:pt x="0" y="16433"/>
                </a:lnTo>
                <a:lnTo>
                  <a:pt x="939" y="37096"/>
                </a:lnTo>
                <a:lnTo>
                  <a:pt x="6946" y="39979"/>
                </a:lnTo>
                <a:lnTo>
                  <a:pt x="15709" y="39979"/>
                </a:lnTo>
                <a:lnTo>
                  <a:pt x="53301" y="31826"/>
                </a:lnTo>
                <a:lnTo>
                  <a:pt x="94881" y="17691"/>
                </a:lnTo>
                <a:lnTo>
                  <a:pt x="95110" y="9905"/>
                </a:lnTo>
                <a:lnTo>
                  <a:pt x="84188" y="1015"/>
                </a:lnTo>
                <a:lnTo>
                  <a:pt x="82816" y="546"/>
                </a:lnTo>
                <a:lnTo>
                  <a:pt x="54254" y="2184"/>
                </a:lnTo>
                <a:lnTo>
                  <a:pt x="63233" y="9080"/>
                </a:lnTo>
                <a:lnTo>
                  <a:pt x="32283" y="11798"/>
                </a:lnTo>
                <a:lnTo>
                  <a:pt x="31089" y="12103"/>
                </a:lnTo>
                <a:lnTo>
                  <a:pt x="29832" y="11887"/>
                </a:lnTo>
                <a:lnTo>
                  <a:pt x="12369" y="1396"/>
                </a:lnTo>
                <a:close/>
              </a:path>
            </a:pathLst>
          </a:custGeom>
          <a:solidFill>
            <a:srgbClr val="093D5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bk object 27"/>
          <p:cNvSpPr/>
          <p:nvPr/>
        </p:nvSpPr>
        <p:spPr>
          <a:xfrm>
            <a:off x="3521174" y="2856834"/>
            <a:ext cx="86360" cy="99695"/>
          </a:xfrm>
          <a:custGeom>
            <a:avLst/>
            <a:gdLst/>
            <a:ahLst/>
            <a:cxnLst/>
            <a:rect l="l" t="t" r="r" b="b"/>
            <a:pathLst>
              <a:path w="86360" h="99694">
                <a:moveTo>
                  <a:pt x="8102" y="0"/>
                </a:moveTo>
                <a:lnTo>
                  <a:pt x="0" y="93179"/>
                </a:lnTo>
                <a:lnTo>
                  <a:pt x="69659" y="99237"/>
                </a:lnTo>
                <a:lnTo>
                  <a:pt x="75412" y="76276"/>
                </a:lnTo>
                <a:lnTo>
                  <a:pt x="85750" y="67538"/>
                </a:lnTo>
                <a:lnTo>
                  <a:pt x="77673" y="46075"/>
                </a:lnTo>
                <a:lnTo>
                  <a:pt x="76390" y="5943"/>
                </a:lnTo>
                <a:lnTo>
                  <a:pt x="8102" y="0"/>
                </a:lnTo>
                <a:close/>
              </a:path>
            </a:pathLst>
          </a:custGeom>
          <a:solidFill>
            <a:srgbClr val="FBB7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bk object 28"/>
          <p:cNvSpPr/>
          <p:nvPr/>
        </p:nvSpPr>
        <p:spPr>
          <a:xfrm>
            <a:off x="3518446" y="2931739"/>
            <a:ext cx="34925" cy="52705"/>
          </a:xfrm>
          <a:custGeom>
            <a:avLst/>
            <a:gdLst/>
            <a:ahLst/>
            <a:cxnLst/>
            <a:rect l="l" t="t" r="r" b="b"/>
            <a:pathLst>
              <a:path w="34925" h="52705">
                <a:moveTo>
                  <a:pt x="4318" y="0"/>
                </a:moveTo>
                <a:lnTo>
                  <a:pt x="0" y="49618"/>
                </a:lnTo>
                <a:lnTo>
                  <a:pt x="30454" y="52273"/>
                </a:lnTo>
                <a:lnTo>
                  <a:pt x="34772" y="2654"/>
                </a:lnTo>
                <a:lnTo>
                  <a:pt x="4318" y="0"/>
                </a:lnTo>
                <a:close/>
              </a:path>
            </a:pathLst>
          </a:custGeom>
          <a:solidFill>
            <a:srgbClr val="FBB7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k object 29"/>
          <p:cNvSpPr/>
          <p:nvPr/>
        </p:nvSpPr>
        <p:spPr>
          <a:xfrm>
            <a:off x="3565095" y="3657317"/>
            <a:ext cx="64769" cy="52705"/>
          </a:xfrm>
          <a:custGeom>
            <a:avLst/>
            <a:gdLst/>
            <a:ahLst/>
            <a:cxnLst/>
            <a:rect l="l" t="t" r="r" b="b"/>
            <a:pathLst>
              <a:path w="64770" h="52704">
                <a:moveTo>
                  <a:pt x="30111" y="0"/>
                </a:moveTo>
                <a:lnTo>
                  <a:pt x="5168" y="0"/>
                </a:lnTo>
                <a:lnTo>
                  <a:pt x="0" y="52527"/>
                </a:lnTo>
                <a:lnTo>
                  <a:pt x="34455" y="52527"/>
                </a:lnTo>
                <a:lnTo>
                  <a:pt x="64744" y="49542"/>
                </a:lnTo>
                <a:lnTo>
                  <a:pt x="52768" y="40805"/>
                </a:lnTo>
                <a:lnTo>
                  <a:pt x="50253" y="38582"/>
                </a:lnTo>
                <a:lnTo>
                  <a:pt x="47282" y="36918"/>
                </a:lnTo>
                <a:lnTo>
                  <a:pt x="35801" y="33299"/>
                </a:lnTo>
                <a:lnTo>
                  <a:pt x="30111" y="0"/>
                </a:lnTo>
                <a:close/>
              </a:path>
            </a:pathLst>
          </a:custGeom>
          <a:solidFill>
            <a:srgbClr val="FBB77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bk object 30"/>
          <p:cNvSpPr/>
          <p:nvPr/>
        </p:nvSpPr>
        <p:spPr>
          <a:xfrm>
            <a:off x="3559032" y="3692671"/>
            <a:ext cx="95250" cy="40005"/>
          </a:xfrm>
          <a:custGeom>
            <a:avLst/>
            <a:gdLst/>
            <a:ahLst/>
            <a:cxnLst/>
            <a:rect l="l" t="t" r="r" b="b"/>
            <a:pathLst>
              <a:path w="95250" h="40004">
                <a:moveTo>
                  <a:pt x="6807" y="0"/>
                </a:moveTo>
                <a:lnTo>
                  <a:pt x="381" y="15176"/>
                </a:lnTo>
                <a:lnTo>
                  <a:pt x="0" y="16433"/>
                </a:lnTo>
                <a:lnTo>
                  <a:pt x="939" y="37096"/>
                </a:lnTo>
                <a:lnTo>
                  <a:pt x="6946" y="39966"/>
                </a:lnTo>
                <a:lnTo>
                  <a:pt x="15709" y="39966"/>
                </a:lnTo>
                <a:lnTo>
                  <a:pt x="53301" y="31826"/>
                </a:lnTo>
                <a:lnTo>
                  <a:pt x="94881" y="17691"/>
                </a:lnTo>
                <a:lnTo>
                  <a:pt x="95110" y="9905"/>
                </a:lnTo>
                <a:lnTo>
                  <a:pt x="84188" y="1015"/>
                </a:lnTo>
                <a:lnTo>
                  <a:pt x="82816" y="558"/>
                </a:lnTo>
                <a:lnTo>
                  <a:pt x="54254" y="2197"/>
                </a:lnTo>
                <a:lnTo>
                  <a:pt x="63246" y="9080"/>
                </a:lnTo>
                <a:lnTo>
                  <a:pt x="32296" y="11798"/>
                </a:lnTo>
                <a:lnTo>
                  <a:pt x="31089" y="12103"/>
                </a:lnTo>
                <a:lnTo>
                  <a:pt x="29832" y="11887"/>
                </a:lnTo>
                <a:lnTo>
                  <a:pt x="12382" y="1396"/>
                </a:lnTo>
                <a:close/>
              </a:path>
            </a:pathLst>
          </a:custGeom>
          <a:solidFill>
            <a:srgbClr val="093D5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bk object 31"/>
          <p:cNvSpPr/>
          <p:nvPr/>
        </p:nvSpPr>
        <p:spPr>
          <a:xfrm>
            <a:off x="3455344" y="3190249"/>
            <a:ext cx="102235" cy="462280"/>
          </a:xfrm>
          <a:custGeom>
            <a:avLst/>
            <a:gdLst/>
            <a:ahLst/>
            <a:cxnLst/>
            <a:rect l="l" t="t" r="r" b="b"/>
            <a:pathLst>
              <a:path w="102235" h="462279">
                <a:moveTo>
                  <a:pt x="99121" y="0"/>
                </a:moveTo>
                <a:lnTo>
                  <a:pt x="11491" y="3543"/>
                </a:lnTo>
                <a:lnTo>
                  <a:pt x="3071" y="25526"/>
                </a:lnTo>
                <a:lnTo>
                  <a:pt x="0" y="45282"/>
                </a:lnTo>
                <a:lnTo>
                  <a:pt x="559" y="64163"/>
                </a:lnTo>
                <a:lnTo>
                  <a:pt x="4782" y="80658"/>
                </a:lnTo>
                <a:lnTo>
                  <a:pt x="12698" y="93256"/>
                </a:lnTo>
                <a:lnTo>
                  <a:pt x="36053" y="265239"/>
                </a:lnTo>
                <a:lnTo>
                  <a:pt x="32878" y="289090"/>
                </a:lnTo>
                <a:lnTo>
                  <a:pt x="31024" y="446227"/>
                </a:lnTo>
                <a:lnTo>
                  <a:pt x="33272" y="459993"/>
                </a:lnTo>
                <a:lnTo>
                  <a:pt x="35088" y="457149"/>
                </a:lnTo>
                <a:lnTo>
                  <a:pt x="38999" y="459676"/>
                </a:lnTo>
                <a:lnTo>
                  <a:pt x="79042" y="273075"/>
                </a:lnTo>
                <a:lnTo>
                  <a:pt x="102220" y="47967"/>
                </a:lnTo>
                <a:lnTo>
                  <a:pt x="99121" y="0"/>
                </a:lnTo>
                <a:close/>
              </a:path>
            </a:pathLst>
          </a:custGeom>
          <a:solidFill>
            <a:srgbClr val="2937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bk object 32"/>
          <p:cNvSpPr/>
          <p:nvPr/>
        </p:nvSpPr>
        <p:spPr>
          <a:xfrm>
            <a:off x="3498655" y="3205961"/>
            <a:ext cx="113030" cy="479425"/>
          </a:xfrm>
          <a:custGeom>
            <a:avLst/>
            <a:gdLst/>
            <a:ahLst/>
            <a:cxnLst/>
            <a:rect l="l" t="t" r="r" b="b"/>
            <a:pathLst>
              <a:path w="113029" h="479425">
                <a:moveTo>
                  <a:pt x="106981" y="0"/>
                </a:moveTo>
                <a:lnTo>
                  <a:pt x="10004" y="3898"/>
                </a:lnTo>
                <a:lnTo>
                  <a:pt x="1546" y="24333"/>
                </a:lnTo>
                <a:lnTo>
                  <a:pt x="0" y="43820"/>
                </a:lnTo>
                <a:lnTo>
                  <a:pt x="3949" y="61960"/>
                </a:lnTo>
                <a:lnTo>
                  <a:pt x="11647" y="77332"/>
                </a:lnTo>
                <a:lnTo>
                  <a:pt x="21345" y="88518"/>
                </a:lnTo>
                <a:lnTo>
                  <a:pt x="66443" y="256146"/>
                </a:lnTo>
                <a:lnTo>
                  <a:pt x="63573" y="287210"/>
                </a:lnTo>
                <a:lnTo>
                  <a:pt x="66621" y="471462"/>
                </a:lnTo>
                <a:lnTo>
                  <a:pt x="70469" y="475818"/>
                </a:lnTo>
                <a:lnTo>
                  <a:pt x="90801" y="479005"/>
                </a:lnTo>
                <a:lnTo>
                  <a:pt x="96300" y="477570"/>
                </a:lnTo>
                <a:lnTo>
                  <a:pt x="103019" y="468668"/>
                </a:lnTo>
                <a:lnTo>
                  <a:pt x="103476" y="467347"/>
                </a:lnTo>
                <a:lnTo>
                  <a:pt x="112963" y="252120"/>
                </a:lnTo>
                <a:lnTo>
                  <a:pt x="110080" y="47942"/>
                </a:lnTo>
                <a:lnTo>
                  <a:pt x="106981" y="0"/>
                </a:lnTo>
                <a:close/>
              </a:path>
            </a:pathLst>
          </a:custGeom>
          <a:solidFill>
            <a:srgbClr val="3E4C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bk object 33"/>
          <p:cNvSpPr/>
          <p:nvPr/>
        </p:nvSpPr>
        <p:spPr>
          <a:xfrm>
            <a:off x="3513108" y="2956117"/>
            <a:ext cx="38100" cy="20320"/>
          </a:xfrm>
          <a:custGeom>
            <a:avLst/>
            <a:gdLst/>
            <a:ahLst/>
            <a:cxnLst/>
            <a:rect l="l" t="t" r="r" b="b"/>
            <a:pathLst>
              <a:path w="38100" h="20319">
                <a:moveTo>
                  <a:pt x="0" y="0"/>
                </a:moveTo>
                <a:lnTo>
                  <a:pt x="0" y="11645"/>
                </a:lnTo>
                <a:lnTo>
                  <a:pt x="37731" y="19773"/>
                </a:lnTo>
                <a:lnTo>
                  <a:pt x="37731" y="8128"/>
                </a:lnTo>
                <a:lnTo>
                  <a:pt x="0" y="0"/>
                </a:lnTo>
                <a:close/>
              </a:path>
            </a:pathLst>
          </a:custGeom>
          <a:solidFill>
            <a:srgbClr val="27C3E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bk object 34"/>
          <p:cNvSpPr/>
          <p:nvPr/>
        </p:nvSpPr>
        <p:spPr>
          <a:xfrm>
            <a:off x="3451773" y="2959371"/>
            <a:ext cx="160020" cy="299720"/>
          </a:xfrm>
          <a:custGeom>
            <a:avLst/>
            <a:gdLst/>
            <a:ahLst/>
            <a:cxnLst/>
            <a:rect l="l" t="t" r="r" b="b"/>
            <a:pathLst>
              <a:path w="160020" h="299720">
                <a:moveTo>
                  <a:pt x="48691" y="0"/>
                </a:moveTo>
                <a:lnTo>
                  <a:pt x="9574" y="15498"/>
                </a:lnTo>
                <a:lnTo>
                  <a:pt x="5404" y="42071"/>
                </a:lnTo>
                <a:lnTo>
                  <a:pt x="6479" y="58166"/>
                </a:lnTo>
                <a:lnTo>
                  <a:pt x="8330" y="70159"/>
                </a:lnTo>
                <a:lnTo>
                  <a:pt x="30047" y="166539"/>
                </a:lnTo>
                <a:lnTo>
                  <a:pt x="0" y="249322"/>
                </a:lnTo>
                <a:lnTo>
                  <a:pt x="2281" y="267626"/>
                </a:lnTo>
                <a:lnTo>
                  <a:pt x="25646" y="283799"/>
                </a:lnTo>
                <a:lnTo>
                  <a:pt x="81113" y="298619"/>
                </a:lnTo>
                <a:lnTo>
                  <a:pt x="113364" y="299394"/>
                </a:lnTo>
                <a:lnTo>
                  <a:pt x="136760" y="291304"/>
                </a:lnTo>
                <a:lnTo>
                  <a:pt x="151995" y="279927"/>
                </a:lnTo>
                <a:lnTo>
                  <a:pt x="159764" y="270844"/>
                </a:lnTo>
                <a:lnTo>
                  <a:pt x="159866" y="263923"/>
                </a:lnTo>
                <a:lnTo>
                  <a:pt x="139736" y="183925"/>
                </a:lnTo>
                <a:lnTo>
                  <a:pt x="150646" y="130611"/>
                </a:lnTo>
                <a:lnTo>
                  <a:pt x="154631" y="102392"/>
                </a:lnTo>
                <a:lnTo>
                  <a:pt x="155240" y="72749"/>
                </a:lnTo>
                <a:lnTo>
                  <a:pt x="149138" y="45136"/>
                </a:lnTo>
                <a:lnTo>
                  <a:pt x="132993" y="23004"/>
                </a:lnTo>
                <a:lnTo>
                  <a:pt x="128281" y="19143"/>
                </a:lnTo>
                <a:lnTo>
                  <a:pt x="122566" y="16666"/>
                </a:lnTo>
                <a:lnTo>
                  <a:pt x="61327" y="258"/>
                </a:lnTo>
                <a:lnTo>
                  <a:pt x="48691" y="0"/>
                </a:lnTo>
                <a:close/>
              </a:path>
            </a:pathLst>
          </a:custGeom>
          <a:solidFill>
            <a:srgbClr val="27C3E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bk object 35"/>
          <p:cNvSpPr/>
          <p:nvPr/>
        </p:nvSpPr>
        <p:spPr>
          <a:xfrm>
            <a:off x="3445051" y="2822721"/>
            <a:ext cx="297263" cy="31724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6" name="bk object 36"/>
          <p:cNvSpPr/>
          <p:nvPr/>
        </p:nvSpPr>
        <p:spPr>
          <a:xfrm>
            <a:off x="4317943" y="3307265"/>
            <a:ext cx="224882" cy="14299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7" name="bk object 37"/>
          <p:cNvSpPr/>
          <p:nvPr/>
        </p:nvSpPr>
        <p:spPr>
          <a:xfrm>
            <a:off x="4051167" y="3120749"/>
            <a:ext cx="242702" cy="21768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8" name="bk object 38"/>
          <p:cNvSpPr/>
          <p:nvPr/>
        </p:nvSpPr>
        <p:spPr>
          <a:xfrm>
            <a:off x="4021110" y="2714413"/>
            <a:ext cx="431800" cy="560705"/>
          </a:xfrm>
          <a:custGeom>
            <a:avLst/>
            <a:gdLst/>
            <a:ahLst/>
            <a:cxnLst/>
            <a:rect l="l" t="t" r="r" b="b"/>
            <a:pathLst>
              <a:path w="431800" h="560704">
                <a:moveTo>
                  <a:pt x="58215" y="12979"/>
                </a:moveTo>
                <a:lnTo>
                  <a:pt x="6388" y="12979"/>
                </a:lnTo>
                <a:lnTo>
                  <a:pt x="9105" y="13233"/>
                </a:lnTo>
                <a:lnTo>
                  <a:pt x="7658" y="16217"/>
                </a:lnTo>
                <a:lnTo>
                  <a:pt x="6680" y="19507"/>
                </a:lnTo>
                <a:lnTo>
                  <a:pt x="6680" y="319697"/>
                </a:lnTo>
                <a:lnTo>
                  <a:pt x="11074" y="327329"/>
                </a:lnTo>
                <a:lnTo>
                  <a:pt x="389458" y="545426"/>
                </a:lnTo>
                <a:lnTo>
                  <a:pt x="394347" y="560324"/>
                </a:lnTo>
                <a:lnTo>
                  <a:pt x="417931" y="546887"/>
                </a:lnTo>
                <a:lnTo>
                  <a:pt x="423296" y="542859"/>
                </a:lnTo>
                <a:lnTo>
                  <a:pt x="427520" y="537597"/>
                </a:lnTo>
                <a:lnTo>
                  <a:pt x="430286" y="531249"/>
                </a:lnTo>
                <a:lnTo>
                  <a:pt x="431279" y="523989"/>
                </a:lnTo>
                <a:lnTo>
                  <a:pt x="431279" y="247637"/>
                </a:lnTo>
                <a:lnTo>
                  <a:pt x="430102" y="238771"/>
                </a:lnTo>
                <a:lnTo>
                  <a:pt x="426726" y="230647"/>
                </a:lnTo>
                <a:lnTo>
                  <a:pt x="421378" y="223662"/>
                </a:lnTo>
                <a:lnTo>
                  <a:pt x="414286" y="218211"/>
                </a:lnTo>
                <a:lnTo>
                  <a:pt x="58215" y="12979"/>
                </a:lnTo>
                <a:close/>
              </a:path>
              <a:path w="431800" h="560704">
                <a:moveTo>
                  <a:pt x="31153" y="0"/>
                </a:moveTo>
                <a:lnTo>
                  <a:pt x="30467" y="114"/>
                </a:lnTo>
                <a:lnTo>
                  <a:pt x="29248" y="127"/>
                </a:lnTo>
                <a:lnTo>
                  <a:pt x="27114" y="228"/>
                </a:lnTo>
                <a:lnTo>
                  <a:pt x="0" y="14147"/>
                </a:lnTo>
                <a:lnTo>
                  <a:pt x="3314" y="13093"/>
                </a:lnTo>
                <a:lnTo>
                  <a:pt x="6388" y="12979"/>
                </a:lnTo>
                <a:lnTo>
                  <a:pt x="58215" y="12979"/>
                </a:lnTo>
                <a:lnTo>
                  <a:pt x="40830" y="2959"/>
                </a:lnTo>
                <a:lnTo>
                  <a:pt x="40386" y="2882"/>
                </a:lnTo>
                <a:lnTo>
                  <a:pt x="38709" y="2082"/>
                </a:lnTo>
                <a:lnTo>
                  <a:pt x="37490" y="1549"/>
                </a:lnTo>
                <a:lnTo>
                  <a:pt x="35517" y="939"/>
                </a:lnTo>
                <a:lnTo>
                  <a:pt x="34937" y="800"/>
                </a:lnTo>
                <a:lnTo>
                  <a:pt x="34226" y="660"/>
                </a:lnTo>
                <a:lnTo>
                  <a:pt x="33433" y="469"/>
                </a:lnTo>
                <a:lnTo>
                  <a:pt x="32689" y="165"/>
                </a:lnTo>
                <a:lnTo>
                  <a:pt x="31153" y="0"/>
                </a:lnTo>
                <a:close/>
              </a:path>
            </a:pathLst>
          </a:custGeom>
          <a:solidFill>
            <a:srgbClr val="E8EC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bk object 39"/>
          <p:cNvSpPr/>
          <p:nvPr/>
        </p:nvSpPr>
        <p:spPr>
          <a:xfrm>
            <a:off x="4005177" y="2727411"/>
            <a:ext cx="424815" cy="550545"/>
          </a:xfrm>
          <a:custGeom>
            <a:avLst/>
            <a:gdLst/>
            <a:ahLst/>
            <a:cxnLst/>
            <a:rect l="l" t="t" r="r" b="b"/>
            <a:pathLst>
              <a:path w="424814" h="550545">
                <a:moveTo>
                  <a:pt x="22690" y="0"/>
                </a:moveTo>
                <a:lnTo>
                  <a:pt x="11526" y="3124"/>
                </a:lnTo>
                <a:lnTo>
                  <a:pt x="3242" y="11237"/>
                </a:lnTo>
                <a:lnTo>
                  <a:pt x="0" y="23090"/>
                </a:lnTo>
                <a:lnTo>
                  <a:pt x="0" y="319609"/>
                </a:lnTo>
                <a:lnTo>
                  <a:pt x="4406" y="327229"/>
                </a:lnTo>
                <a:lnTo>
                  <a:pt x="385140" y="546698"/>
                </a:lnTo>
                <a:lnTo>
                  <a:pt x="398710" y="550253"/>
                </a:lnTo>
                <a:lnTo>
                  <a:pt x="411451" y="546687"/>
                </a:lnTo>
                <a:lnTo>
                  <a:pt x="420901" y="537427"/>
                </a:lnTo>
                <a:lnTo>
                  <a:pt x="424599" y="523902"/>
                </a:lnTo>
                <a:lnTo>
                  <a:pt x="424599" y="247550"/>
                </a:lnTo>
                <a:lnTo>
                  <a:pt x="34569" y="3113"/>
                </a:lnTo>
                <a:lnTo>
                  <a:pt x="2269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bk object 40"/>
          <p:cNvSpPr/>
          <p:nvPr/>
        </p:nvSpPr>
        <p:spPr>
          <a:xfrm>
            <a:off x="4021118" y="2784430"/>
            <a:ext cx="390639" cy="43134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1" name="bk object 41"/>
          <p:cNvSpPr/>
          <p:nvPr/>
        </p:nvSpPr>
        <p:spPr>
          <a:xfrm>
            <a:off x="3748025" y="2833908"/>
            <a:ext cx="663738" cy="1010453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2" name="bk object 42"/>
          <p:cNvSpPr/>
          <p:nvPr/>
        </p:nvSpPr>
        <p:spPr>
          <a:xfrm>
            <a:off x="3648914" y="2028776"/>
            <a:ext cx="382270" cy="590550"/>
          </a:xfrm>
          <a:custGeom>
            <a:avLst/>
            <a:gdLst/>
            <a:ahLst/>
            <a:cxnLst/>
            <a:rect l="l" t="t" r="r" b="b"/>
            <a:pathLst>
              <a:path w="382270" h="590550">
                <a:moveTo>
                  <a:pt x="69329" y="0"/>
                </a:moveTo>
                <a:lnTo>
                  <a:pt x="62877" y="508"/>
                </a:lnTo>
                <a:lnTo>
                  <a:pt x="0" y="37122"/>
                </a:lnTo>
                <a:lnTo>
                  <a:pt x="49720" y="68237"/>
                </a:lnTo>
                <a:lnTo>
                  <a:pt x="49720" y="364490"/>
                </a:lnTo>
                <a:lnTo>
                  <a:pt x="315963" y="533971"/>
                </a:lnTo>
                <a:lnTo>
                  <a:pt x="315963" y="590257"/>
                </a:lnTo>
                <a:lnTo>
                  <a:pt x="372364" y="557758"/>
                </a:lnTo>
                <a:lnTo>
                  <a:pt x="377723" y="554951"/>
                </a:lnTo>
                <a:lnTo>
                  <a:pt x="381673" y="549529"/>
                </a:lnTo>
                <a:lnTo>
                  <a:pt x="381673" y="196126"/>
                </a:lnTo>
                <a:lnTo>
                  <a:pt x="380734" y="189058"/>
                </a:lnTo>
                <a:lnTo>
                  <a:pt x="378042" y="182583"/>
                </a:lnTo>
                <a:lnTo>
                  <a:pt x="373781" y="177014"/>
                </a:lnTo>
                <a:lnTo>
                  <a:pt x="368134" y="172669"/>
                </a:lnTo>
                <a:lnTo>
                  <a:pt x="69329" y="0"/>
                </a:lnTo>
                <a:close/>
              </a:path>
            </a:pathLst>
          </a:custGeom>
          <a:solidFill>
            <a:srgbClr val="0D9B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bk object 43"/>
          <p:cNvSpPr/>
          <p:nvPr/>
        </p:nvSpPr>
        <p:spPr>
          <a:xfrm>
            <a:off x="3639287" y="2064199"/>
            <a:ext cx="332105" cy="558800"/>
          </a:xfrm>
          <a:custGeom>
            <a:avLst/>
            <a:gdLst/>
            <a:ahLst/>
            <a:cxnLst/>
            <a:rect l="l" t="t" r="r" b="b"/>
            <a:pathLst>
              <a:path w="332104" h="558800">
                <a:moveTo>
                  <a:pt x="16636" y="0"/>
                </a:moveTo>
                <a:lnTo>
                  <a:pt x="8450" y="2283"/>
                </a:lnTo>
                <a:lnTo>
                  <a:pt x="2376" y="8229"/>
                </a:lnTo>
                <a:lnTo>
                  <a:pt x="0" y="16923"/>
                </a:lnTo>
                <a:lnTo>
                  <a:pt x="0" y="363455"/>
                </a:lnTo>
                <a:lnTo>
                  <a:pt x="306590" y="556267"/>
                </a:lnTo>
                <a:lnTo>
                  <a:pt x="315305" y="558553"/>
                </a:lnTo>
                <a:lnTo>
                  <a:pt x="323495" y="556267"/>
                </a:lnTo>
                <a:lnTo>
                  <a:pt x="329573" y="550323"/>
                </a:lnTo>
                <a:lnTo>
                  <a:pt x="331952" y="541636"/>
                </a:lnTo>
                <a:lnTo>
                  <a:pt x="331952" y="195091"/>
                </a:lnTo>
                <a:lnTo>
                  <a:pt x="25349" y="2293"/>
                </a:lnTo>
                <a:lnTo>
                  <a:pt x="16636" y="0"/>
                </a:lnTo>
                <a:close/>
              </a:path>
            </a:pathLst>
          </a:custGeom>
          <a:solidFill>
            <a:srgbClr val="46BCE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bk object 44"/>
          <p:cNvSpPr/>
          <p:nvPr/>
        </p:nvSpPr>
        <p:spPr>
          <a:xfrm>
            <a:off x="3696273" y="2218875"/>
            <a:ext cx="230974" cy="23641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5" name="bk object 45"/>
          <p:cNvSpPr/>
          <p:nvPr/>
        </p:nvSpPr>
        <p:spPr>
          <a:xfrm>
            <a:off x="4473023" y="1929346"/>
            <a:ext cx="481965" cy="744855"/>
          </a:xfrm>
          <a:custGeom>
            <a:avLst/>
            <a:gdLst/>
            <a:ahLst/>
            <a:cxnLst/>
            <a:rect l="l" t="t" r="r" b="b"/>
            <a:pathLst>
              <a:path w="481964" h="744855">
                <a:moveTo>
                  <a:pt x="87452" y="0"/>
                </a:moveTo>
                <a:lnTo>
                  <a:pt x="79311" y="660"/>
                </a:lnTo>
                <a:lnTo>
                  <a:pt x="0" y="46824"/>
                </a:lnTo>
                <a:lnTo>
                  <a:pt x="62712" y="86080"/>
                </a:lnTo>
                <a:lnTo>
                  <a:pt x="62712" y="459740"/>
                </a:lnTo>
                <a:lnTo>
                  <a:pt x="398526" y="673506"/>
                </a:lnTo>
                <a:lnTo>
                  <a:pt x="398526" y="744524"/>
                </a:lnTo>
                <a:lnTo>
                  <a:pt x="469671" y="703503"/>
                </a:lnTo>
                <a:lnTo>
                  <a:pt x="476427" y="699960"/>
                </a:lnTo>
                <a:lnTo>
                  <a:pt x="481418" y="693127"/>
                </a:lnTo>
                <a:lnTo>
                  <a:pt x="481418" y="247383"/>
                </a:lnTo>
                <a:lnTo>
                  <a:pt x="480235" y="238468"/>
                </a:lnTo>
                <a:lnTo>
                  <a:pt x="476840" y="230297"/>
                </a:lnTo>
                <a:lnTo>
                  <a:pt x="471464" y="223271"/>
                </a:lnTo>
                <a:lnTo>
                  <a:pt x="464337" y="217792"/>
                </a:lnTo>
                <a:lnTo>
                  <a:pt x="87452" y="0"/>
                </a:lnTo>
                <a:close/>
              </a:path>
            </a:pathLst>
          </a:custGeom>
          <a:solidFill>
            <a:srgbClr val="0D9B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bk object 46"/>
          <p:cNvSpPr/>
          <p:nvPr/>
        </p:nvSpPr>
        <p:spPr>
          <a:xfrm>
            <a:off x="4460887" y="1974020"/>
            <a:ext cx="419100" cy="704850"/>
          </a:xfrm>
          <a:custGeom>
            <a:avLst/>
            <a:gdLst/>
            <a:ahLst/>
            <a:cxnLst/>
            <a:rect l="l" t="t" r="r" b="b"/>
            <a:pathLst>
              <a:path w="419100" h="704850">
                <a:moveTo>
                  <a:pt x="20981" y="0"/>
                </a:moveTo>
                <a:lnTo>
                  <a:pt x="10658" y="2884"/>
                </a:lnTo>
                <a:lnTo>
                  <a:pt x="2997" y="10387"/>
                </a:lnTo>
                <a:lnTo>
                  <a:pt x="0" y="21356"/>
                </a:lnTo>
                <a:lnTo>
                  <a:pt x="0" y="458439"/>
                </a:lnTo>
                <a:lnTo>
                  <a:pt x="386714" y="701644"/>
                </a:lnTo>
                <a:lnTo>
                  <a:pt x="397705" y="704529"/>
                </a:lnTo>
                <a:lnTo>
                  <a:pt x="408027" y="701647"/>
                </a:lnTo>
                <a:lnTo>
                  <a:pt x="415684" y="694150"/>
                </a:lnTo>
                <a:lnTo>
                  <a:pt x="418680" y="683191"/>
                </a:lnTo>
                <a:lnTo>
                  <a:pt x="418680" y="246082"/>
                </a:lnTo>
                <a:lnTo>
                  <a:pt x="31965" y="2890"/>
                </a:lnTo>
                <a:lnTo>
                  <a:pt x="20981" y="0"/>
                </a:lnTo>
                <a:close/>
              </a:path>
            </a:pathLst>
          </a:custGeom>
          <a:solidFill>
            <a:srgbClr val="10B7E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bk object 47"/>
          <p:cNvSpPr/>
          <p:nvPr/>
        </p:nvSpPr>
        <p:spPr>
          <a:xfrm>
            <a:off x="4530967" y="2145275"/>
            <a:ext cx="278765" cy="332105"/>
          </a:xfrm>
          <a:custGeom>
            <a:avLst/>
            <a:gdLst/>
            <a:ahLst/>
            <a:cxnLst/>
            <a:rect l="l" t="t" r="r" b="b"/>
            <a:pathLst>
              <a:path w="278764" h="332105">
                <a:moveTo>
                  <a:pt x="256264" y="304578"/>
                </a:moveTo>
                <a:lnTo>
                  <a:pt x="176657" y="304578"/>
                </a:lnTo>
                <a:lnTo>
                  <a:pt x="182206" y="305911"/>
                </a:lnTo>
                <a:lnTo>
                  <a:pt x="187540" y="306686"/>
                </a:lnTo>
                <a:lnTo>
                  <a:pt x="192697" y="307016"/>
                </a:lnTo>
                <a:lnTo>
                  <a:pt x="198932" y="317062"/>
                </a:lnTo>
                <a:lnTo>
                  <a:pt x="204668" y="324341"/>
                </a:lnTo>
                <a:lnTo>
                  <a:pt x="211197" y="329454"/>
                </a:lnTo>
                <a:lnTo>
                  <a:pt x="217731" y="331942"/>
                </a:lnTo>
                <a:lnTo>
                  <a:pt x="223481" y="331349"/>
                </a:lnTo>
                <a:lnTo>
                  <a:pt x="251891" y="318560"/>
                </a:lnTo>
                <a:lnTo>
                  <a:pt x="255713" y="314853"/>
                </a:lnTo>
                <a:lnTo>
                  <a:pt x="256989" y="308848"/>
                </a:lnTo>
                <a:lnTo>
                  <a:pt x="256264" y="304578"/>
                </a:lnTo>
                <a:close/>
              </a:path>
              <a:path w="278764" h="332105">
                <a:moveTo>
                  <a:pt x="152791" y="244735"/>
                </a:moveTo>
                <a:lnTo>
                  <a:pt x="85725" y="244735"/>
                </a:lnTo>
                <a:lnTo>
                  <a:pt x="90881" y="250412"/>
                </a:lnTo>
                <a:lnTo>
                  <a:pt x="96215" y="255860"/>
                </a:lnTo>
                <a:lnTo>
                  <a:pt x="101765" y="260991"/>
                </a:lnTo>
                <a:lnTo>
                  <a:pt x="101837" y="270504"/>
                </a:lnTo>
                <a:lnTo>
                  <a:pt x="159283" y="321431"/>
                </a:lnTo>
                <a:lnTo>
                  <a:pt x="166041" y="323953"/>
                </a:lnTo>
                <a:lnTo>
                  <a:pt x="171561" y="323326"/>
                </a:lnTo>
                <a:lnTo>
                  <a:pt x="175285" y="319798"/>
                </a:lnTo>
                <a:lnTo>
                  <a:pt x="176657" y="313620"/>
                </a:lnTo>
                <a:lnTo>
                  <a:pt x="176657" y="304578"/>
                </a:lnTo>
                <a:lnTo>
                  <a:pt x="256264" y="304578"/>
                </a:lnTo>
                <a:lnTo>
                  <a:pt x="255719" y="301362"/>
                </a:lnTo>
                <a:lnTo>
                  <a:pt x="251904" y="293211"/>
                </a:lnTo>
                <a:lnTo>
                  <a:pt x="245694" y="283165"/>
                </a:lnTo>
                <a:lnTo>
                  <a:pt x="248285" y="279368"/>
                </a:lnTo>
                <a:lnTo>
                  <a:pt x="250558" y="275164"/>
                </a:lnTo>
                <a:lnTo>
                  <a:pt x="252387" y="270504"/>
                </a:lnTo>
                <a:lnTo>
                  <a:pt x="277907" y="270504"/>
                </a:lnTo>
                <a:lnTo>
                  <a:pt x="278511" y="267786"/>
                </a:lnTo>
                <a:lnTo>
                  <a:pt x="278516" y="250051"/>
                </a:lnTo>
                <a:lnTo>
                  <a:pt x="167017" y="250051"/>
                </a:lnTo>
                <a:lnTo>
                  <a:pt x="152791" y="244735"/>
                </a:lnTo>
                <a:close/>
              </a:path>
              <a:path w="278764" h="332105">
                <a:moveTo>
                  <a:pt x="277907" y="270504"/>
                </a:moveTo>
                <a:lnTo>
                  <a:pt x="252387" y="270504"/>
                </a:lnTo>
                <a:lnTo>
                  <a:pt x="261137" y="275596"/>
                </a:lnTo>
                <a:lnTo>
                  <a:pt x="267895" y="278119"/>
                </a:lnTo>
                <a:lnTo>
                  <a:pt x="273415" y="277492"/>
                </a:lnTo>
                <a:lnTo>
                  <a:pt x="277139" y="273964"/>
                </a:lnTo>
                <a:lnTo>
                  <a:pt x="277907" y="270504"/>
                </a:lnTo>
                <a:close/>
              </a:path>
              <a:path w="278764" h="332105">
                <a:moveTo>
                  <a:pt x="187968" y="81899"/>
                </a:moveTo>
                <a:lnTo>
                  <a:pt x="111506" y="81899"/>
                </a:lnTo>
                <a:lnTo>
                  <a:pt x="139293" y="92284"/>
                </a:lnTo>
                <a:lnTo>
                  <a:pt x="167076" y="114248"/>
                </a:lnTo>
                <a:lnTo>
                  <a:pt x="189760" y="143246"/>
                </a:lnTo>
                <a:lnTo>
                  <a:pt x="205048" y="175573"/>
                </a:lnTo>
                <a:lnTo>
                  <a:pt x="210642" y="207524"/>
                </a:lnTo>
                <a:lnTo>
                  <a:pt x="205022" y="232946"/>
                </a:lnTo>
                <a:lnTo>
                  <a:pt x="189714" y="247466"/>
                </a:lnTo>
                <a:lnTo>
                  <a:pt x="167017" y="250051"/>
                </a:lnTo>
                <a:lnTo>
                  <a:pt x="278516" y="250051"/>
                </a:lnTo>
                <a:lnTo>
                  <a:pt x="273450" y="210671"/>
                </a:lnTo>
                <a:lnTo>
                  <a:pt x="252425" y="193173"/>
                </a:lnTo>
                <a:lnTo>
                  <a:pt x="250583" y="186379"/>
                </a:lnTo>
                <a:lnTo>
                  <a:pt x="248323" y="179546"/>
                </a:lnTo>
                <a:lnTo>
                  <a:pt x="245732" y="172714"/>
                </a:lnTo>
                <a:lnTo>
                  <a:pt x="251955" y="169907"/>
                </a:lnTo>
                <a:lnTo>
                  <a:pt x="255777" y="166200"/>
                </a:lnTo>
                <a:lnTo>
                  <a:pt x="257052" y="160196"/>
                </a:lnTo>
                <a:lnTo>
                  <a:pt x="255782" y="152714"/>
                </a:lnTo>
                <a:lnTo>
                  <a:pt x="251968" y="144570"/>
                </a:lnTo>
                <a:lnTo>
                  <a:pt x="223583" y="98698"/>
                </a:lnTo>
                <a:lnTo>
                  <a:pt x="217840" y="91424"/>
                </a:lnTo>
                <a:lnTo>
                  <a:pt x="212465" y="87217"/>
                </a:lnTo>
                <a:lnTo>
                  <a:pt x="192798" y="87217"/>
                </a:lnTo>
                <a:lnTo>
                  <a:pt x="187968" y="81899"/>
                </a:lnTo>
                <a:close/>
              </a:path>
              <a:path w="278764" h="332105">
                <a:moveTo>
                  <a:pt x="10621" y="53828"/>
                </a:moveTo>
                <a:lnTo>
                  <a:pt x="5102" y="54456"/>
                </a:lnTo>
                <a:lnTo>
                  <a:pt x="1378" y="57987"/>
                </a:lnTo>
                <a:lnTo>
                  <a:pt x="12" y="64167"/>
                </a:lnTo>
                <a:lnTo>
                  <a:pt x="0" y="105645"/>
                </a:lnTo>
                <a:lnTo>
                  <a:pt x="1356" y="113417"/>
                </a:lnTo>
                <a:lnTo>
                  <a:pt x="5073" y="121277"/>
                </a:lnTo>
                <a:lnTo>
                  <a:pt x="10590" y="128324"/>
                </a:lnTo>
                <a:lnTo>
                  <a:pt x="17348" y="133661"/>
                </a:lnTo>
                <a:lnTo>
                  <a:pt x="26111" y="138766"/>
                </a:lnTo>
                <a:lnTo>
                  <a:pt x="27940" y="145561"/>
                </a:lnTo>
                <a:lnTo>
                  <a:pt x="30200" y="152394"/>
                </a:lnTo>
                <a:lnTo>
                  <a:pt x="32778" y="159226"/>
                </a:lnTo>
                <a:lnTo>
                  <a:pt x="26568" y="162033"/>
                </a:lnTo>
                <a:lnTo>
                  <a:pt x="22746" y="165738"/>
                </a:lnTo>
                <a:lnTo>
                  <a:pt x="21470" y="171739"/>
                </a:lnTo>
                <a:lnTo>
                  <a:pt x="22741" y="179221"/>
                </a:lnTo>
                <a:lnTo>
                  <a:pt x="54952" y="233242"/>
                </a:lnTo>
                <a:lnTo>
                  <a:pt x="73751" y="248133"/>
                </a:lnTo>
                <a:lnTo>
                  <a:pt x="79502" y="247542"/>
                </a:lnTo>
                <a:lnTo>
                  <a:pt x="85725" y="244735"/>
                </a:lnTo>
                <a:lnTo>
                  <a:pt x="152791" y="244735"/>
                </a:lnTo>
                <a:lnTo>
                  <a:pt x="111442" y="217702"/>
                </a:lnTo>
                <a:lnTo>
                  <a:pt x="73473" y="156368"/>
                </a:lnTo>
                <a:lnTo>
                  <a:pt x="67881" y="124415"/>
                </a:lnTo>
                <a:lnTo>
                  <a:pt x="73501" y="98996"/>
                </a:lnTo>
                <a:lnTo>
                  <a:pt x="88809" y="84480"/>
                </a:lnTo>
                <a:lnTo>
                  <a:pt x="111506" y="81899"/>
                </a:lnTo>
                <a:lnTo>
                  <a:pt x="187968" y="81899"/>
                </a:lnTo>
                <a:lnTo>
                  <a:pt x="187642" y="81540"/>
                </a:lnTo>
                <a:lnTo>
                  <a:pt x="182308" y="76092"/>
                </a:lnTo>
                <a:lnTo>
                  <a:pt x="176758" y="70961"/>
                </a:lnTo>
                <a:lnTo>
                  <a:pt x="176674" y="61449"/>
                </a:lnTo>
                <a:lnTo>
                  <a:pt x="26136" y="61449"/>
                </a:lnTo>
                <a:lnTo>
                  <a:pt x="17373" y="56356"/>
                </a:lnTo>
                <a:lnTo>
                  <a:pt x="10621" y="53828"/>
                </a:lnTo>
                <a:close/>
              </a:path>
              <a:path w="278764" h="332105">
                <a:moveTo>
                  <a:pt x="204772" y="83819"/>
                </a:moveTo>
                <a:lnTo>
                  <a:pt x="199021" y="84410"/>
                </a:lnTo>
                <a:lnTo>
                  <a:pt x="192798" y="87217"/>
                </a:lnTo>
                <a:lnTo>
                  <a:pt x="212465" y="87217"/>
                </a:lnTo>
                <a:lnTo>
                  <a:pt x="211307" y="86311"/>
                </a:lnTo>
                <a:lnTo>
                  <a:pt x="204772" y="83819"/>
                </a:lnTo>
                <a:close/>
              </a:path>
              <a:path w="278764" h="332105">
                <a:moveTo>
                  <a:pt x="60792" y="0"/>
                </a:moveTo>
                <a:lnTo>
                  <a:pt x="55054" y="590"/>
                </a:lnTo>
                <a:lnTo>
                  <a:pt x="26631" y="13392"/>
                </a:lnTo>
                <a:lnTo>
                  <a:pt x="22814" y="17097"/>
                </a:lnTo>
                <a:lnTo>
                  <a:pt x="21537" y="23098"/>
                </a:lnTo>
                <a:lnTo>
                  <a:pt x="22801" y="30580"/>
                </a:lnTo>
                <a:lnTo>
                  <a:pt x="26606" y="38729"/>
                </a:lnTo>
                <a:lnTo>
                  <a:pt x="32842" y="48774"/>
                </a:lnTo>
                <a:lnTo>
                  <a:pt x="30238" y="52584"/>
                </a:lnTo>
                <a:lnTo>
                  <a:pt x="27978" y="56788"/>
                </a:lnTo>
                <a:lnTo>
                  <a:pt x="26136" y="61449"/>
                </a:lnTo>
                <a:lnTo>
                  <a:pt x="176674" y="61449"/>
                </a:lnTo>
                <a:lnTo>
                  <a:pt x="148175" y="27362"/>
                </a:lnTo>
                <a:lnTo>
                  <a:pt x="101866" y="27362"/>
                </a:lnTo>
                <a:lnTo>
                  <a:pt x="96316" y="26029"/>
                </a:lnTo>
                <a:lnTo>
                  <a:pt x="90970" y="25254"/>
                </a:lnTo>
                <a:lnTo>
                  <a:pt x="85813" y="24936"/>
                </a:lnTo>
                <a:lnTo>
                  <a:pt x="79603" y="14891"/>
                </a:lnTo>
                <a:lnTo>
                  <a:pt x="73858" y="7609"/>
                </a:lnTo>
                <a:lnTo>
                  <a:pt x="67324" y="2492"/>
                </a:lnTo>
                <a:lnTo>
                  <a:pt x="60792" y="0"/>
                </a:lnTo>
                <a:close/>
              </a:path>
              <a:path w="278764" h="332105">
                <a:moveTo>
                  <a:pt x="112476" y="7981"/>
                </a:moveTo>
                <a:lnTo>
                  <a:pt x="106960" y="8610"/>
                </a:lnTo>
                <a:lnTo>
                  <a:pt x="103238" y="12145"/>
                </a:lnTo>
                <a:lnTo>
                  <a:pt x="101866" y="18332"/>
                </a:lnTo>
                <a:lnTo>
                  <a:pt x="101866" y="27362"/>
                </a:lnTo>
                <a:lnTo>
                  <a:pt x="148175" y="27362"/>
                </a:lnTo>
                <a:lnTo>
                  <a:pt x="119227" y="10509"/>
                </a:lnTo>
                <a:lnTo>
                  <a:pt x="112476" y="7981"/>
                </a:lnTo>
                <a:close/>
              </a:path>
            </a:pathLst>
          </a:custGeom>
          <a:solidFill>
            <a:srgbClr val="0D9B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bk object 48"/>
          <p:cNvSpPr/>
          <p:nvPr/>
        </p:nvSpPr>
        <p:spPr>
          <a:xfrm>
            <a:off x="4513492" y="2156754"/>
            <a:ext cx="278765" cy="332105"/>
          </a:xfrm>
          <a:custGeom>
            <a:avLst/>
            <a:gdLst/>
            <a:ahLst/>
            <a:cxnLst/>
            <a:rect l="l" t="t" r="r" b="b"/>
            <a:pathLst>
              <a:path w="278764" h="332105">
                <a:moveTo>
                  <a:pt x="256279" y="304590"/>
                </a:moveTo>
                <a:lnTo>
                  <a:pt x="176669" y="304590"/>
                </a:lnTo>
                <a:lnTo>
                  <a:pt x="182219" y="305911"/>
                </a:lnTo>
                <a:lnTo>
                  <a:pt x="187553" y="306699"/>
                </a:lnTo>
                <a:lnTo>
                  <a:pt x="192722" y="307016"/>
                </a:lnTo>
                <a:lnTo>
                  <a:pt x="198945" y="317062"/>
                </a:lnTo>
                <a:lnTo>
                  <a:pt x="204681" y="324341"/>
                </a:lnTo>
                <a:lnTo>
                  <a:pt x="211210" y="329454"/>
                </a:lnTo>
                <a:lnTo>
                  <a:pt x="217744" y="331942"/>
                </a:lnTo>
                <a:lnTo>
                  <a:pt x="223494" y="331349"/>
                </a:lnTo>
                <a:lnTo>
                  <a:pt x="251904" y="318560"/>
                </a:lnTo>
                <a:lnTo>
                  <a:pt x="255726" y="314853"/>
                </a:lnTo>
                <a:lnTo>
                  <a:pt x="257001" y="308848"/>
                </a:lnTo>
                <a:lnTo>
                  <a:pt x="256279" y="304590"/>
                </a:lnTo>
                <a:close/>
              </a:path>
              <a:path w="278764" h="332105">
                <a:moveTo>
                  <a:pt x="152806" y="244735"/>
                </a:moveTo>
                <a:lnTo>
                  <a:pt x="85737" y="244735"/>
                </a:lnTo>
                <a:lnTo>
                  <a:pt x="90893" y="250412"/>
                </a:lnTo>
                <a:lnTo>
                  <a:pt x="96240" y="255860"/>
                </a:lnTo>
                <a:lnTo>
                  <a:pt x="101777" y="260991"/>
                </a:lnTo>
                <a:lnTo>
                  <a:pt x="101849" y="270504"/>
                </a:lnTo>
                <a:lnTo>
                  <a:pt x="159296" y="321431"/>
                </a:lnTo>
                <a:lnTo>
                  <a:pt x="166054" y="323953"/>
                </a:lnTo>
                <a:lnTo>
                  <a:pt x="171573" y="323326"/>
                </a:lnTo>
                <a:lnTo>
                  <a:pt x="175298" y="319798"/>
                </a:lnTo>
                <a:lnTo>
                  <a:pt x="176669" y="313620"/>
                </a:lnTo>
                <a:lnTo>
                  <a:pt x="176669" y="304590"/>
                </a:lnTo>
                <a:lnTo>
                  <a:pt x="256279" y="304590"/>
                </a:lnTo>
                <a:lnTo>
                  <a:pt x="255731" y="301362"/>
                </a:lnTo>
                <a:lnTo>
                  <a:pt x="251917" y="293211"/>
                </a:lnTo>
                <a:lnTo>
                  <a:pt x="245706" y="283165"/>
                </a:lnTo>
                <a:lnTo>
                  <a:pt x="248297" y="279355"/>
                </a:lnTo>
                <a:lnTo>
                  <a:pt x="250570" y="275164"/>
                </a:lnTo>
                <a:lnTo>
                  <a:pt x="252399" y="270504"/>
                </a:lnTo>
                <a:lnTo>
                  <a:pt x="277920" y="270504"/>
                </a:lnTo>
                <a:lnTo>
                  <a:pt x="278523" y="267786"/>
                </a:lnTo>
                <a:lnTo>
                  <a:pt x="278529" y="250051"/>
                </a:lnTo>
                <a:lnTo>
                  <a:pt x="167035" y="250051"/>
                </a:lnTo>
                <a:lnTo>
                  <a:pt x="152806" y="244735"/>
                </a:lnTo>
                <a:close/>
              </a:path>
              <a:path w="278764" h="332105">
                <a:moveTo>
                  <a:pt x="277920" y="270504"/>
                </a:moveTo>
                <a:lnTo>
                  <a:pt x="252399" y="270504"/>
                </a:lnTo>
                <a:lnTo>
                  <a:pt x="261150" y="275596"/>
                </a:lnTo>
                <a:lnTo>
                  <a:pt x="267908" y="278119"/>
                </a:lnTo>
                <a:lnTo>
                  <a:pt x="273427" y="277492"/>
                </a:lnTo>
                <a:lnTo>
                  <a:pt x="277152" y="273964"/>
                </a:lnTo>
                <a:lnTo>
                  <a:pt x="277920" y="270504"/>
                </a:lnTo>
                <a:close/>
              </a:path>
              <a:path w="278764" h="332105">
                <a:moveTo>
                  <a:pt x="187981" y="81899"/>
                </a:moveTo>
                <a:lnTo>
                  <a:pt x="111519" y="81899"/>
                </a:lnTo>
                <a:lnTo>
                  <a:pt x="139306" y="92284"/>
                </a:lnTo>
                <a:lnTo>
                  <a:pt x="167088" y="114248"/>
                </a:lnTo>
                <a:lnTo>
                  <a:pt x="189772" y="143246"/>
                </a:lnTo>
                <a:lnTo>
                  <a:pt x="205060" y="175573"/>
                </a:lnTo>
                <a:lnTo>
                  <a:pt x="210654" y="207524"/>
                </a:lnTo>
                <a:lnTo>
                  <a:pt x="205036" y="232946"/>
                </a:lnTo>
                <a:lnTo>
                  <a:pt x="189731" y="247466"/>
                </a:lnTo>
                <a:lnTo>
                  <a:pt x="167035" y="250051"/>
                </a:lnTo>
                <a:lnTo>
                  <a:pt x="278529" y="250051"/>
                </a:lnTo>
                <a:lnTo>
                  <a:pt x="273462" y="210672"/>
                </a:lnTo>
                <a:lnTo>
                  <a:pt x="252437" y="193186"/>
                </a:lnTo>
                <a:lnTo>
                  <a:pt x="250596" y="186379"/>
                </a:lnTo>
                <a:lnTo>
                  <a:pt x="248335" y="179546"/>
                </a:lnTo>
                <a:lnTo>
                  <a:pt x="245744" y="172714"/>
                </a:lnTo>
                <a:lnTo>
                  <a:pt x="251980" y="169920"/>
                </a:lnTo>
                <a:lnTo>
                  <a:pt x="255795" y="166207"/>
                </a:lnTo>
                <a:lnTo>
                  <a:pt x="257067" y="160204"/>
                </a:lnTo>
                <a:lnTo>
                  <a:pt x="255795" y="152725"/>
                </a:lnTo>
                <a:lnTo>
                  <a:pt x="251980" y="144583"/>
                </a:lnTo>
                <a:lnTo>
                  <a:pt x="223596" y="98711"/>
                </a:lnTo>
                <a:lnTo>
                  <a:pt x="217853" y="91424"/>
                </a:lnTo>
                <a:lnTo>
                  <a:pt x="212482" y="87217"/>
                </a:lnTo>
                <a:lnTo>
                  <a:pt x="192811" y="87217"/>
                </a:lnTo>
                <a:lnTo>
                  <a:pt x="187981" y="81899"/>
                </a:lnTo>
                <a:close/>
              </a:path>
              <a:path w="278764" h="332105">
                <a:moveTo>
                  <a:pt x="10639" y="53826"/>
                </a:moveTo>
                <a:lnTo>
                  <a:pt x="5116" y="54451"/>
                </a:lnTo>
                <a:lnTo>
                  <a:pt x="1391" y="57981"/>
                </a:lnTo>
                <a:lnTo>
                  <a:pt x="25" y="64167"/>
                </a:lnTo>
                <a:lnTo>
                  <a:pt x="0" y="105645"/>
                </a:lnTo>
                <a:lnTo>
                  <a:pt x="1364" y="113412"/>
                </a:lnTo>
                <a:lnTo>
                  <a:pt x="5084" y="121272"/>
                </a:lnTo>
                <a:lnTo>
                  <a:pt x="10603" y="128323"/>
                </a:lnTo>
                <a:lnTo>
                  <a:pt x="17360" y="133661"/>
                </a:lnTo>
                <a:lnTo>
                  <a:pt x="26123" y="138766"/>
                </a:lnTo>
                <a:lnTo>
                  <a:pt x="27952" y="145561"/>
                </a:lnTo>
                <a:lnTo>
                  <a:pt x="30213" y="152394"/>
                </a:lnTo>
                <a:lnTo>
                  <a:pt x="32804" y="159226"/>
                </a:lnTo>
                <a:lnTo>
                  <a:pt x="26581" y="162033"/>
                </a:lnTo>
                <a:lnTo>
                  <a:pt x="22758" y="165738"/>
                </a:lnTo>
                <a:lnTo>
                  <a:pt x="21483" y="171739"/>
                </a:lnTo>
                <a:lnTo>
                  <a:pt x="22753" y="179221"/>
                </a:lnTo>
                <a:lnTo>
                  <a:pt x="54965" y="233242"/>
                </a:lnTo>
                <a:lnTo>
                  <a:pt x="73764" y="248128"/>
                </a:lnTo>
                <a:lnTo>
                  <a:pt x="79514" y="247529"/>
                </a:lnTo>
                <a:lnTo>
                  <a:pt x="85737" y="244735"/>
                </a:lnTo>
                <a:lnTo>
                  <a:pt x="152806" y="244735"/>
                </a:lnTo>
                <a:lnTo>
                  <a:pt x="111455" y="217702"/>
                </a:lnTo>
                <a:lnTo>
                  <a:pt x="73486" y="156368"/>
                </a:lnTo>
                <a:lnTo>
                  <a:pt x="67894" y="124415"/>
                </a:lnTo>
                <a:lnTo>
                  <a:pt x="73514" y="98996"/>
                </a:lnTo>
                <a:lnTo>
                  <a:pt x="88822" y="84480"/>
                </a:lnTo>
                <a:lnTo>
                  <a:pt x="111519" y="81899"/>
                </a:lnTo>
                <a:lnTo>
                  <a:pt x="187981" y="81899"/>
                </a:lnTo>
                <a:lnTo>
                  <a:pt x="187655" y="81540"/>
                </a:lnTo>
                <a:lnTo>
                  <a:pt x="182321" y="76092"/>
                </a:lnTo>
                <a:lnTo>
                  <a:pt x="176771" y="70961"/>
                </a:lnTo>
                <a:lnTo>
                  <a:pt x="176699" y="61449"/>
                </a:lnTo>
                <a:lnTo>
                  <a:pt x="26149" y="61449"/>
                </a:lnTo>
                <a:lnTo>
                  <a:pt x="17398" y="56356"/>
                </a:lnTo>
                <a:lnTo>
                  <a:pt x="10639" y="53826"/>
                </a:lnTo>
                <a:close/>
              </a:path>
              <a:path w="278764" h="332105">
                <a:moveTo>
                  <a:pt x="204790" y="83818"/>
                </a:moveTo>
                <a:lnTo>
                  <a:pt x="199047" y="84410"/>
                </a:lnTo>
                <a:lnTo>
                  <a:pt x="192811" y="87217"/>
                </a:lnTo>
                <a:lnTo>
                  <a:pt x="212482" y="87217"/>
                </a:lnTo>
                <a:lnTo>
                  <a:pt x="211321" y="86308"/>
                </a:lnTo>
                <a:lnTo>
                  <a:pt x="204790" y="83818"/>
                </a:lnTo>
                <a:close/>
              </a:path>
              <a:path w="278764" h="332105">
                <a:moveTo>
                  <a:pt x="60810" y="0"/>
                </a:moveTo>
                <a:lnTo>
                  <a:pt x="55067" y="590"/>
                </a:lnTo>
                <a:lnTo>
                  <a:pt x="26644" y="13392"/>
                </a:lnTo>
                <a:lnTo>
                  <a:pt x="22829" y="17099"/>
                </a:lnTo>
                <a:lnTo>
                  <a:pt x="21556" y="23103"/>
                </a:lnTo>
                <a:lnTo>
                  <a:pt x="22824" y="30585"/>
                </a:lnTo>
                <a:lnTo>
                  <a:pt x="26631" y="38729"/>
                </a:lnTo>
                <a:lnTo>
                  <a:pt x="32854" y="48774"/>
                </a:lnTo>
                <a:lnTo>
                  <a:pt x="30251" y="52584"/>
                </a:lnTo>
                <a:lnTo>
                  <a:pt x="27990" y="56788"/>
                </a:lnTo>
                <a:lnTo>
                  <a:pt x="26149" y="61449"/>
                </a:lnTo>
                <a:lnTo>
                  <a:pt x="176699" y="61449"/>
                </a:lnTo>
                <a:lnTo>
                  <a:pt x="148197" y="27362"/>
                </a:lnTo>
                <a:lnTo>
                  <a:pt x="101879" y="27362"/>
                </a:lnTo>
                <a:lnTo>
                  <a:pt x="96342" y="26029"/>
                </a:lnTo>
                <a:lnTo>
                  <a:pt x="90995" y="25254"/>
                </a:lnTo>
                <a:lnTo>
                  <a:pt x="85826" y="24936"/>
                </a:lnTo>
                <a:lnTo>
                  <a:pt x="79616" y="14891"/>
                </a:lnTo>
                <a:lnTo>
                  <a:pt x="73873" y="7609"/>
                </a:lnTo>
                <a:lnTo>
                  <a:pt x="67341" y="2492"/>
                </a:lnTo>
                <a:lnTo>
                  <a:pt x="60810" y="0"/>
                </a:lnTo>
                <a:close/>
              </a:path>
              <a:path w="278764" h="332105">
                <a:moveTo>
                  <a:pt x="112489" y="7981"/>
                </a:moveTo>
                <a:lnTo>
                  <a:pt x="106973" y="8610"/>
                </a:lnTo>
                <a:lnTo>
                  <a:pt x="103250" y="12145"/>
                </a:lnTo>
                <a:lnTo>
                  <a:pt x="101879" y="18332"/>
                </a:lnTo>
                <a:lnTo>
                  <a:pt x="101879" y="27362"/>
                </a:lnTo>
                <a:lnTo>
                  <a:pt x="148197" y="27362"/>
                </a:lnTo>
                <a:lnTo>
                  <a:pt x="119240" y="10509"/>
                </a:lnTo>
                <a:lnTo>
                  <a:pt x="112489" y="798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bk object 49"/>
          <p:cNvSpPr/>
          <p:nvPr/>
        </p:nvSpPr>
        <p:spPr>
          <a:xfrm>
            <a:off x="5092922" y="2454381"/>
            <a:ext cx="403860" cy="624205"/>
          </a:xfrm>
          <a:custGeom>
            <a:avLst/>
            <a:gdLst/>
            <a:ahLst/>
            <a:cxnLst/>
            <a:rect l="l" t="t" r="r" b="b"/>
            <a:pathLst>
              <a:path w="403860" h="624205">
                <a:moveTo>
                  <a:pt x="73304" y="0"/>
                </a:moveTo>
                <a:lnTo>
                  <a:pt x="66484" y="558"/>
                </a:lnTo>
                <a:lnTo>
                  <a:pt x="0" y="39255"/>
                </a:lnTo>
                <a:lnTo>
                  <a:pt x="52577" y="72161"/>
                </a:lnTo>
                <a:lnTo>
                  <a:pt x="52577" y="385356"/>
                </a:lnTo>
                <a:lnTo>
                  <a:pt x="334048" y="564553"/>
                </a:lnTo>
                <a:lnTo>
                  <a:pt x="334048" y="624065"/>
                </a:lnTo>
                <a:lnTo>
                  <a:pt x="393687" y="589686"/>
                </a:lnTo>
                <a:lnTo>
                  <a:pt x="399351" y="586714"/>
                </a:lnTo>
                <a:lnTo>
                  <a:pt x="403517" y="580986"/>
                </a:lnTo>
                <a:lnTo>
                  <a:pt x="403517" y="207352"/>
                </a:lnTo>
                <a:lnTo>
                  <a:pt x="402525" y="199884"/>
                </a:lnTo>
                <a:lnTo>
                  <a:pt x="399680" y="193038"/>
                </a:lnTo>
                <a:lnTo>
                  <a:pt x="395174" y="187152"/>
                </a:lnTo>
                <a:lnTo>
                  <a:pt x="389204" y="182562"/>
                </a:lnTo>
                <a:lnTo>
                  <a:pt x="73304" y="0"/>
                </a:lnTo>
                <a:close/>
              </a:path>
            </a:pathLst>
          </a:custGeom>
          <a:solidFill>
            <a:srgbClr val="0D9B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bk object 50"/>
          <p:cNvSpPr/>
          <p:nvPr/>
        </p:nvSpPr>
        <p:spPr>
          <a:xfrm>
            <a:off x="5082742" y="2491841"/>
            <a:ext cx="351155" cy="590550"/>
          </a:xfrm>
          <a:custGeom>
            <a:avLst/>
            <a:gdLst/>
            <a:ahLst/>
            <a:cxnLst/>
            <a:rect l="l" t="t" r="r" b="b"/>
            <a:pathLst>
              <a:path w="351154" h="590550">
                <a:moveTo>
                  <a:pt x="17595" y="0"/>
                </a:moveTo>
                <a:lnTo>
                  <a:pt x="8937" y="2412"/>
                </a:lnTo>
                <a:lnTo>
                  <a:pt x="2513" y="8697"/>
                </a:lnTo>
                <a:lnTo>
                  <a:pt x="0" y="17884"/>
                </a:lnTo>
                <a:lnTo>
                  <a:pt x="0" y="384266"/>
                </a:lnTo>
                <a:lnTo>
                  <a:pt x="324142" y="588101"/>
                </a:lnTo>
                <a:lnTo>
                  <a:pt x="333356" y="590524"/>
                </a:lnTo>
                <a:lnTo>
                  <a:pt x="342014" y="588111"/>
                </a:lnTo>
                <a:lnTo>
                  <a:pt x="348437" y="581825"/>
                </a:lnTo>
                <a:lnTo>
                  <a:pt x="350951" y="572633"/>
                </a:lnTo>
                <a:lnTo>
                  <a:pt x="350951" y="206250"/>
                </a:lnTo>
                <a:lnTo>
                  <a:pt x="26809" y="2428"/>
                </a:lnTo>
                <a:lnTo>
                  <a:pt x="17595" y="0"/>
                </a:lnTo>
                <a:close/>
              </a:path>
            </a:pathLst>
          </a:custGeom>
          <a:solidFill>
            <a:srgbClr val="10B7E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bk object 51"/>
          <p:cNvSpPr/>
          <p:nvPr/>
        </p:nvSpPr>
        <p:spPr>
          <a:xfrm>
            <a:off x="5170025" y="2649952"/>
            <a:ext cx="198773" cy="27672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2" name="bk object 52"/>
          <p:cNvSpPr/>
          <p:nvPr/>
        </p:nvSpPr>
        <p:spPr>
          <a:xfrm>
            <a:off x="4142624" y="2259857"/>
            <a:ext cx="180340" cy="318770"/>
          </a:xfrm>
          <a:custGeom>
            <a:avLst/>
            <a:gdLst/>
            <a:ahLst/>
            <a:cxnLst/>
            <a:rect l="l" t="t" r="r" b="b"/>
            <a:pathLst>
              <a:path w="180339" h="318769">
                <a:moveTo>
                  <a:pt x="16962" y="0"/>
                </a:moveTo>
                <a:lnTo>
                  <a:pt x="8616" y="2326"/>
                </a:lnTo>
                <a:lnTo>
                  <a:pt x="2423" y="8385"/>
                </a:lnTo>
                <a:lnTo>
                  <a:pt x="0" y="17248"/>
                </a:lnTo>
                <a:lnTo>
                  <a:pt x="0" y="208154"/>
                </a:lnTo>
                <a:lnTo>
                  <a:pt x="153898" y="316155"/>
                </a:lnTo>
                <a:lnTo>
                  <a:pt x="162785" y="318485"/>
                </a:lnTo>
                <a:lnTo>
                  <a:pt x="171130" y="316152"/>
                </a:lnTo>
                <a:lnTo>
                  <a:pt x="177321" y="310090"/>
                </a:lnTo>
                <a:lnTo>
                  <a:pt x="179743" y="301233"/>
                </a:lnTo>
                <a:lnTo>
                  <a:pt x="179743" y="110326"/>
                </a:lnTo>
                <a:lnTo>
                  <a:pt x="25844" y="2338"/>
                </a:lnTo>
                <a:lnTo>
                  <a:pt x="16962" y="0"/>
                </a:lnTo>
                <a:close/>
              </a:path>
            </a:pathLst>
          </a:custGeom>
          <a:solidFill>
            <a:srgbClr val="A8DF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bk object 53"/>
          <p:cNvSpPr/>
          <p:nvPr/>
        </p:nvSpPr>
        <p:spPr>
          <a:xfrm>
            <a:off x="5222542" y="3203610"/>
            <a:ext cx="166370" cy="295275"/>
          </a:xfrm>
          <a:custGeom>
            <a:avLst/>
            <a:gdLst/>
            <a:ahLst/>
            <a:cxnLst/>
            <a:rect l="l" t="t" r="r" b="b"/>
            <a:pathLst>
              <a:path w="166370" h="295275">
                <a:moveTo>
                  <a:pt x="15687" y="0"/>
                </a:moveTo>
                <a:lnTo>
                  <a:pt x="7969" y="2153"/>
                </a:lnTo>
                <a:lnTo>
                  <a:pt x="2241" y="7760"/>
                </a:lnTo>
                <a:lnTo>
                  <a:pt x="0" y="15955"/>
                </a:lnTo>
                <a:lnTo>
                  <a:pt x="0" y="192574"/>
                </a:lnTo>
                <a:lnTo>
                  <a:pt x="142379" y="292498"/>
                </a:lnTo>
                <a:lnTo>
                  <a:pt x="150606" y="294654"/>
                </a:lnTo>
                <a:lnTo>
                  <a:pt x="158327" y="292496"/>
                </a:lnTo>
                <a:lnTo>
                  <a:pt x="164053" y="286888"/>
                </a:lnTo>
                <a:lnTo>
                  <a:pt x="166293" y="278693"/>
                </a:lnTo>
                <a:lnTo>
                  <a:pt x="166293" y="102074"/>
                </a:lnTo>
                <a:lnTo>
                  <a:pt x="23901" y="2163"/>
                </a:lnTo>
                <a:lnTo>
                  <a:pt x="15687" y="0"/>
                </a:lnTo>
                <a:close/>
              </a:path>
            </a:pathLst>
          </a:custGeom>
          <a:solidFill>
            <a:srgbClr val="A8DF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bk object 54"/>
          <p:cNvSpPr/>
          <p:nvPr/>
        </p:nvSpPr>
        <p:spPr>
          <a:xfrm>
            <a:off x="4830898" y="2921042"/>
            <a:ext cx="228600" cy="353060"/>
          </a:xfrm>
          <a:custGeom>
            <a:avLst/>
            <a:gdLst/>
            <a:ahLst/>
            <a:cxnLst/>
            <a:rect l="l" t="t" r="r" b="b"/>
            <a:pathLst>
              <a:path w="228600" h="353060">
                <a:moveTo>
                  <a:pt x="41465" y="0"/>
                </a:moveTo>
                <a:lnTo>
                  <a:pt x="37630" y="317"/>
                </a:lnTo>
                <a:lnTo>
                  <a:pt x="0" y="22199"/>
                </a:lnTo>
                <a:lnTo>
                  <a:pt x="29730" y="40805"/>
                </a:lnTo>
                <a:lnTo>
                  <a:pt x="29730" y="223748"/>
                </a:lnTo>
                <a:lnTo>
                  <a:pt x="32816" y="229095"/>
                </a:lnTo>
                <a:lnTo>
                  <a:pt x="188937" y="319316"/>
                </a:lnTo>
                <a:lnTo>
                  <a:pt x="188937" y="352983"/>
                </a:lnTo>
                <a:lnTo>
                  <a:pt x="225869" y="331787"/>
                </a:lnTo>
                <a:lnTo>
                  <a:pt x="228231" y="328612"/>
                </a:lnTo>
                <a:lnTo>
                  <a:pt x="228231" y="111493"/>
                </a:lnTo>
                <a:lnTo>
                  <a:pt x="225145" y="106146"/>
                </a:lnTo>
                <a:lnTo>
                  <a:pt x="41465" y="0"/>
                </a:lnTo>
                <a:close/>
              </a:path>
            </a:pathLst>
          </a:custGeom>
          <a:solidFill>
            <a:srgbClr val="0D9B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bk object 55"/>
          <p:cNvSpPr/>
          <p:nvPr/>
        </p:nvSpPr>
        <p:spPr>
          <a:xfrm>
            <a:off x="4825147" y="2939690"/>
            <a:ext cx="198755" cy="339090"/>
          </a:xfrm>
          <a:custGeom>
            <a:avLst/>
            <a:gdLst/>
            <a:ahLst/>
            <a:cxnLst/>
            <a:rect l="l" t="t" r="r" b="b"/>
            <a:pathLst>
              <a:path w="198754" h="339089">
                <a:moveTo>
                  <a:pt x="8420" y="0"/>
                </a:moveTo>
                <a:lnTo>
                  <a:pt x="0" y="4864"/>
                </a:lnTo>
                <a:lnTo>
                  <a:pt x="0" y="225666"/>
                </a:lnTo>
                <a:lnTo>
                  <a:pt x="3086" y="231013"/>
                </a:lnTo>
                <a:lnTo>
                  <a:pt x="190080" y="339077"/>
                </a:lnTo>
                <a:lnTo>
                  <a:pt x="198501" y="334213"/>
                </a:lnTo>
                <a:lnTo>
                  <a:pt x="198501" y="113423"/>
                </a:lnTo>
                <a:lnTo>
                  <a:pt x="195414" y="108064"/>
                </a:lnTo>
                <a:close/>
              </a:path>
            </a:pathLst>
          </a:custGeom>
          <a:solidFill>
            <a:srgbClr val="46BCE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bk object 56"/>
          <p:cNvSpPr/>
          <p:nvPr/>
        </p:nvSpPr>
        <p:spPr>
          <a:xfrm>
            <a:off x="4874041" y="3034144"/>
            <a:ext cx="100711" cy="164029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7" name="bk object 57"/>
          <p:cNvSpPr/>
          <p:nvPr/>
        </p:nvSpPr>
        <p:spPr>
          <a:xfrm>
            <a:off x="4391836" y="1594570"/>
            <a:ext cx="121107" cy="214585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8" name="bk object 58"/>
          <p:cNvSpPr/>
          <p:nvPr/>
        </p:nvSpPr>
        <p:spPr>
          <a:xfrm>
            <a:off x="4904379" y="1429157"/>
            <a:ext cx="187325" cy="330835"/>
          </a:xfrm>
          <a:custGeom>
            <a:avLst/>
            <a:gdLst/>
            <a:ahLst/>
            <a:cxnLst/>
            <a:rect l="l" t="t" r="r" b="b"/>
            <a:pathLst>
              <a:path w="187325" h="330835">
                <a:moveTo>
                  <a:pt x="17616" y="0"/>
                </a:moveTo>
                <a:lnTo>
                  <a:pt x="8947" y="2419"/>
                </a:lnTo>
                <a:lnTo>
                  <a:pt x="2516" y="8716"/>
                </a:lnTo>
                <a:lnTo>
                  <a:pt x="0" y="17920"/>
                </a:lnTo>
                <a:lnTo>
                  <a:pt x="0" y="216230"/>
                </a:lnTo>
                <a:lnTo>
                  <a:pt x="159867" y="328396"/>
                </a:lnTo>
                <a:lnTo>
                  <a:pt x="169091" y="330823"/>
                </a:lnTo>
                <a:lnTo>
                  <a:pt x="177757" y="328404"/>
                </a:lnTo>
                <a:lnTo>
                  <a:pt x="184186" y="322112"/>
                </a:lnTo>
                <a:lnTo>
                  <a:pt x="186702" y="312915"/>
                </a:lnTo>
                <a:lnTo>
                  <a:pt x="186702" y="114605"/>
                </a:lnTo>
                <a:lnTo>
                  <a:pt x="26847" y="2426"/>
                </a:lnTo>
                <a:lnTo>
                  <a:pt x="17616" y="0"/>
                </a:lnTo>
                <a:close/>
              </a:path>
            </a:pathLst>
          </a:custGeom>
          <a:solidFill>
            <a:srgbClr val="A8DF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bk object 59"/>
          <p:cNvSpPr/>
          <p:nvPr/>
        </p:nvSpPr>
        <p:spPr>
          <a:xfrm>
            <a:off x="3025226" y="646449"/>
            <a:ext cx="422601" cy="275758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0" name="bk object 60"/>
          <p:cNvSpPr/>
          <p:nvPr/>
        </p:nvSpPr>
        <p:spPr>
          <a:xfrm>
            <a:off x="1748034" y="684155"/>
            <a:ext cx="31115" cy="162560"/>
          </a:xfrm>
          <a:custGeom>
            <a:avLst/>
            <a:gdLst/>
            <a:ahLst/>
            <a:cxnLst/>
            <a:rect l="l" t="t" r="r" b="b"/>
            <a:pathLst>
              <a:path w="31114" h="162559">
                <a:moveTo>
                  <a:pt x="31013" y="0"/>
                </a:moveTo>
                <a:lnTo>
                  <a:pt x="0" y="0"/>
                </a:lnTo>
                <a:lnTo>
                  <a:pt x="0" y="162051"/>
                </a:lnTo>
                <a:lnTo>
                  <a:pt x="31013" y="162051"/>
                </a:lnTo>
                <a:lnTo>
                  <a:pt x="31013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bk object 61"/>
          <p:cNvSpPr/>
          <p:nvPr/>
        </p:nvSpPr>
        <p:spPr>
          <a:xfrm>
            <a:off x="1815445" y="684155"/>
            <a:ext cx="31115" cy="162560"/>
          </a:xfrm>
          <a:custGeom>
            <a:avLst/>
            <a:gdLst/>
            <a:ahLst/>
            <a:cxnLst/>
            <a:rect l="l" t="t" r="r" b="b"/>
            <a:pathLst>
              <a:path w="31114" h="162559">
                <a:moveTo>
                  <a:pt x="31000" y="0"/>
                </a:moveTo>
                <a:lnTo>
                  <a:pt x="0" y="0"/>
                </a:lnTo>
                <a:lnTo>
                  <a:pt x="0" y="162051"/>
                </a:lnTo>
                <a:lnTo>
                  <a:pt x="31000" y="162051"/>
                </a:lnTo>
                <a:lnTo>
                  <a:pt x="3100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bk object 62"/>
          <p:cNvSpPr/>
          <p:nvPr/>
        </p:nvSpPr>
        <p:spPr>
          <a:xfrm>
            <a:off x="1889817" y="663962"/>
            <a:ext cx="31115" cy="248285"/>
          </a:xfrm>
          <a:custGeom>
            <a:avLst/>
            <a:gdLst/>
            <a:ahLst/>
            <a:cxnLst/>
            <a:rect l="l" t="t" r="r" b="b"/>
            <a:pathLst>
              <a:path w="31114" h="248284">
                <a:moveTo>
                  <a:pt x="31000" y="0"/>
                </a:moveTo>
                <a:lnTo>
                  <a:pt x="0" y="0"/>
                </a:lnTo>
                <a:lnTo>
                  <a:pt x="0" y="247878"/>
                </a:lnTo>
                <a:lnTo>
                  <a:pt x="31000" y="247878"/>
                </a:lnTo>
                <a:lnTo>
                  <a:pt x="3100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bk object 63"/>
          <p:cNvSpPr/>
          <p:nvPr/>
        </p:nvSpPr>
        <p:spPr>
          <a:xfrm>
            <a:off x="1424755" y="663975"/>
            <a:ext cx="31115" cy="135890"/>
          </a:xfrm>
          <a:custGeom>
            <a:avLst/>
            <a:gdLst/>
            <a:ahLst/>
            <a:cxnLst/>
            <a:rect l="l" t="t" r="r" b="b"/>
            <a:pathLst>
              <a:path w="31115" h="135890">
                <a:moveTo>
                  <a:pt x="31000" y="0"/>
                </a:moveTo>
                <a:lnTo>
                  <a:pt x="0" y="0"/>
                </a:lnTo>
                <a:lnTo>
                  <a:pt x="0" y="135572"/>
                </a:lnTo>
                <a:lnTo>
                  <a:pt x="31000" y="135572"/>
                </a:lnTo>
                <a:lnTo>
                  <a:pt x="3100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bk object 64"/>
          <p:cNvSpPr/>
          <p:nvPr/>
        </p:nvSpPr>
        <p:spPr>
          <a:xfrm>
            <a:off x="1173626" y="663962"/>
            <a:ext cx="31115" cy="196215"/>
          </a:xfrm>
          <a:custGeom>
            <a:avLst/>
            <a:gdLst/>
            <a:ahLst/>
            <a:cxnLst/>
            <a:rect l="l" t="t" r="r" b="b"/>
            <a:pathLst>
              <a:path w="31115" h="196215">
                <a:moveTo>
                  <a:pt x="31000" y="0"/>
                </a:moveTo>
                <a:lnTo>
                  <a:pt x="0" y="0"/>
                </a:lnTo>
                <a:lnTo>
                  <a:pt x="0" y="195833"/>
                </a:lnTo>
                <a:lnTo>
                  <a:pt x="31000" y="195833"/>
                </a:lnTo>
                <a:lnTo>
                  <a:pt x="3100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bk object 65"/>
          <p:cNvSpPr/>
          <p:nvPr/>
        </p:nvSpPr>
        <p:spPr>
          <a:xfrm>
            <a:off x="1718646" y="681818"/>
            <a:ext cx="156845" cy="28575"/>
          </a:xfrm>
          <a:custGeom>
            <a:avLst/>
            <a:gdLst/>
            <a:ahLst/>
            <a:cxnLst/>
            <a:rect l="l" t="t" r="r" b="b"/>
            <a:pathLst>
              <a:path w="156844" h="28575">
                <a:moveTo>
                  <a:pt x="156768" y="0"/>
                </a:moveTo>
                <a:lnTo>
                  <a:pt x="0" y="0"/>
                </a:lnTo>
                <a:lnTo>
                  <a:pt x="0" y="28168"/>
                </a:lnTo>
                <a:lnTo>
                  <a:pt x="156768" y="28168"/>
                </a:lnTo>
                <a:lnTo>
                  <a:pt x="15676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bk object 66"/>
          <p:cNvSpPr/>
          <p:nvPr/>
        </p:nvSpPr>
        <p:spPr>
          <a:xfrm>
            <a:off x="1346606" y="704295"/>
            <a:ext cx="31115" cy="95250"/>
          </a:xfrm>
          <a:custGeom>
            <a:avLst/>
            <a:gdLst/>
            <a:ahLst/>
            <a:cxnLst/>
            <a:rect l="l" t="t" r="r" b="b"/>
            <a:pathLst>
              <a:path w="31115" h="95250">
                <a:moveTo>
                  <a:pt x="0" y="95250"/>
                </a:moveTo>
                <a:lnTo>
                  <a:pt x="30987" y="95250"/>
                </a:lnTo>
                <a:lnTo>
                  <a:pt x="30987" y="0"/>
                </a:lnTo>
                <a:lnTo>
                  <a:pt x="0" y="0"/>
                </a:lnTo>
                <a:lnTo>
                  <a:pt x="0" y="9525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" name="bk object 67"/>
          <p:cNvSpPr/>
          <p:nvPr/>
        </p:nvSpPr>
        <p:spPr>
          <a:xfrm>
            <a:off x="1261008" y="676355"/>
            <a:ext cx="116839" cy="27940"/>
          </a:xfrm>
          <a:custGeom>
            <a:avLst/>
            <a:gdLst/>
            <a:ahLst/>
            <a:cxnLst/>
            <a:rect l="l" t="t" r="r" b="b"/>
            <a:pathLst>
              <a:path w="116840" h="27940">
                <a:moveTo>
                  <a:pt x="0" y="27939"/>
                </a:moveTo>
                <a:lnTo>
                  <a:pt x="116586" y="27939"/>
                </a:lnTo>
                <a:lnTo>
                  <a:pt x="116586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bk object 68"/>
          <p:cNvSpPr/>
          <p:nvPr/>
        </p:nvSpPr>
        <p:spPr>
          <a:xfrm>
            <a:off x="1259490" y="732491"/>
            <a:ext cx="118110" cy="28575"/>
          </a:xfrm>
          <a:custGeom>
            <a:avLst/>
            <a:gdLst/>
            <a:ahLst/>
            <a:cxnLst/>
            <a:rect l="l" t="t" r="r" b="b"/>
            <a:pathLst>
              <a:path w="118109" h="28575">
                <a:moveTo>
                  <a:pt x="118097" y="0"/>
                </a:moveTo>
                <a:lnTo>
                  <a:pt x="0" y="0"/>
                </a:lnTo>
                <a:lnTo>
                  <a:pt x="0" y="28168"/>
                </a:lnTo>
                <a:lnTo>
                  <a:pt x="118097" y="28168"/>
                </a:lnTo>
                <a:lnTo>
                  <a:pt x="11809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" name="bk object 69"/>
          <p:cNvSpPr/>
          <p:nvPr/>
        </p:nvSpPr>
        <p:spPr>
          <a:xfrm>
            <a:off x="1007116" y="691800"/>
            <a:ext cx="147955" cy="28575"/>
          </a:xfrm>
          <a:custGeom>
            <a:avLst/>
            <a:gdLst/>
            <a:ahLst/>
            <a:cxnLst/>
            <a:rect l="l" t="t" r="r" b="b"/>
            <a:pathLst>
              <a:path w="147955" h="28575">
                <a:moveTo>
                  <a:pt x="147408" y="0"/>
                </a:moveTo>
                <a:lnTo>
                  <a:pt x="0" y="0"/>
                </a:lnTo>
                <a:lnTo>
                  <a:pt x="0" y="28194"/>
                </a:lnTo>
                <a:lnTo>
                  <a:pt x="147408" y="28194"/>
                </a:lnTo>
                <a:lnTo>
                  <a:pt x="14740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bk object 70"/>
          <p:cNvSpPr/>
          <p:nvPr/>
        </p:nvSpPr>
        <p:spPr>
          <a:xfrm>
            <a:off x="1173626" y="741775"/>
            <a:ext cx="70485" cy="28575"/>
          </a:xfrm>
          <a:custGeom>
            <a:avLst/>
            <a:gdLst/>
            <a:ahLst/>
            <a:cxnLst/>
            <a:rect l="l" t="t" r="r" b="b"/>
            <a:pathLst>
              <a:path w="70484" h="28575">
                <a:moveTo>
                  <a:pt x="70091" y="0"/>
                </a:moveTo>
                <a:lnTo>
                  <a:pt x="0" y="0"/>
                </a:lnTo>
                <a:lnTo>
                  <a:pt x="0" y="28155"/>
                </a:lnTo>
                <a:lnTo>
                  <a:pt x="70091" y="28155"/>
                </a:lnTo>
                <a:lnTo>
                  <a:pt x="7009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" name="bk object 71"/>
          <p:cNvSpPr/>
          <p:nvPr/>
        </p:nvSpPr>
        <p:spPr>
          <a:xfrm>
            <a:off x="1293717" y="891648"/>
            <a:ext cx="162560" cy="27940"/>
          </a:xfrm>
          <a:custGeom>
            <a:avLst/>
            <a:gdLst/>
            <a:ahLst/>
            <a:cxnLst/>
            <a:rect l="l" t="t" r="r" b="b"/>
            <a:pathLst>
              <a:path w="162559" h="27940">
                <a:moveTo>
                  <a:pt x="0" y="27940"/>
                </a:moveTo>
                <a:lnTo>
                  <a:pt x="162039" y="27940"/>
                </a:lnTo>
                <a:lnTo>
                  <a:pt x="162039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bk object 72"/>
          <p:cNvSpPr/>
          <p:nvPr/>
        </p:nvSpPr>
        <p:spPr>
          <a:xfrm>
            <a:off x="1293717" y="845928"/>
            <a:ext cx="31115" cy="45720"/>
          </a:xfrm>
          <a:custGeom>
            <a:avLst/>
            <a:gdLst/>
            <a:ahLst/>
            <a:cxnLst/>
            <a:rect l="l" t="t" r="r" b="b"/>
            <a:pathLst>
              <a:path w="31115" h="45719">
                <a:moveTo>
                  <a:pt x="0" y="45719"/>
                </a:moveTo>
                <a:lnTo>
                  <a:pt x="30987" y="45719"/>
                </a:lnTo>
                <a:lnTo>
                  <a:pt x="30987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" name="bk object 73"/>
          <p:cNvSpPr/>
          <p:nvPr/>
        </p:nvSpPr>
        <p:spPr>
          <a:xfrm>
            <a:off x="1293717" y="817988"/>
            <a:ext cx="162560" cy="27940"/>
          </a:xfrm>
          <a:custGeom>
            <a:avLst/>
            <a:gdLst/>
            <a:ahLst/>
            <a:cxnLst/>
            <a:rect l="l" t="t" r="r" b="b"/>
            <a:pathLst>
              <a:path w="162559" h="27940">
                <a:moveTo>
                  <a:pt x="0" y="27940"/>
                </a:moveTo>
                <a:lnTo>
                  <a:pt x="162039" y="27940"/>
                </a:lnTo>
                <a:lnTo>
                  <a:pt x="162039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" name="bk object 74"/>
          <p:cNvSpPr/>
          <p:nvPr/>
        </p:nvSpPr>
        <p:spPr>
          <a:xfrm>
            <a:off x="1424755" y="846309"/>
            <a:ext cx="31115" cy="45720"/>
          </a:xfrm>
          <a:custGeom>
            <a:avLst/>
            <a:gdLst/>
            <a:ahLst/>
            <a:cxnLst/>
            <a:rect l="l" t="t" r="r" b="b"/>
            <a:pathLst>
              <a:path w="31115" h="45719">
                <a:moveTo>
                  <a:pt x="31000" y="0"/>
                </a:moveTo>
                <a:lnTo>
                  <a:pt x="0" y="0"/>
                </a:lnTo>
                <a:lnTo>
                  <a:pt x="0" y="45516"/>
                </a:lnTo>
                <a:lnTo>
                  <a:pt x="31000" y="45516"/>
                </a:lnTo>
                <a:lnTo>
                  <a:pt x="3100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" name="bk object 75"/>
          <p:cNvSpPr/>
          <p:nvPr/>
        </p:nvSpPr>
        <p:spPr>
          <a:xfrm>
            <a:off x="1047563" y="892087"/>
            <a:ext cx="162560" cy="27940"/>
          </a:xfrm>
          <a:custGeom>
            <a:avLst/>
            <a:gdLst/>
            <a:ahLst/>
            <a:cxnLst/>
            <a:rect l="l" t="t" r="r" b="b"/>
            <a:pathLst>
              <a:path w="162559" h="27940">
                <a:moveTo>
                  <a:pt x="0" y="27939"/>
                </a:moveTo>
                <a:lnTo>
                  <a:pt x="162039" y="27939"/>
                </a:lnTo>
                <a:lnTo>
                  <a:pt x="162039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" name="bk object 76"/>
          <p:cNvSpPr/>
          <p:nvPr/>
        </p:nvSpPr>
        <p:spPr>
          <a:xfrm>
            <a:off x="1047563" y="848907"/>
            <a:ext cx="31115" cy="43180"/>
          </a:xfrm>
          <a:custGeom>
            <a:avLst/>
            <a:gdLst/>
            <a:ahLst/>
            <a:cxnLst/>
            <a:rect l="l" t="t" r="r" b="b"/>
            <a:pathLst>
              <a:path w="31115" h="43180">
                <a:moveTo>
                  <a:pt x="0" y="43180"/>
                </a:moveTo>
                <a:lnTo>
                  <a:pt x="31038" y="43180"/>
                </a:lnTo>
                <a:lnTo>
                  <a:pt x="31038" y="0"/>
                </a:lnTo>
                <a:lnTo>
                  <a:pt x="0" y="0"/>
                </a:lnTo>
                <a:lnTo>
                  <a:pt x="0" y="4318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" name="bk object 77"/>
          <p:cNvSpPr/>
          <p:nvPr/>
        </p:nvSpPr>
        <p:spPr>
          <a:xfrm>
            <a:off x="1346600" y="720388"/>
            <a:ext cx="109220" cy="28575"/>
          </a:xfrm>
          <a:custGeom>
            <a:avLst/>
            <a:gdLst/>
            <a:ahLst/>
            <a:cxnLst/>
            <a:rect l="l" t="t" r="r" b="b"/>
            <a:pathLst>
              <a:path w="109219" h="28575">
                <a:moveTo>
                  <a:pt x="109156" y="0"/>
                </a:moveTo>
                <a:lnTo>
                  <a:pt x="0" y="0"/>
                </a:lnTo>
                <a:lnTo>
                  <a:pt x="0" y="28168"/>
                </a:lnTo>
                <a:lnTo>
                  <a:pt x="109156" y="28168"/>
                </a:lnTo>
                <a:lnTo>
                  <a:pt x="10915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" name="bk object 78"/>
          <p:cNvSpPr/>
          <p:nvPr/>
        </p:nvSpPr>
        <p:spPr>
          <a:xfrm>
            <a:off x="1715408" y="819905"/>
            <a:ext cx="202565" cy="28575"/>
          </a:xfrm>
          <a:custGeom>
            <a:avLst/>
            <a:gdLst/>
            <a:ahLst/>
            <a:cxnLst/>
            <a:rect l="l" t="t" r="r" b="b"/>
            <a:pathLst>
              <a:path w="202564" h="28575">
                <a:moveTo>
                  <a:pt x="202082" y="0"/>
                </a:moveTo>
                <a:lnTo>
                  <a:pt x="0" y="0"/>
                </a:lnTo>
                <a:lnTo>
                  <a:pt x="0" y="28181"/>
                </a:lnTo>
                <a:lnTo>
                  <a:pt x="202082" y="28181"/>
                </a:lnTo>
                <a:lnTo>
                  <a:pt x="202082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" name="bk object 79"/>
          <p:cNvSpPr/>
          <p:nvPr/>
        </p:nvSpPr>
        <p:spPr>
          <a:xfrm>
            <a:off x="1574577" y="784815"/>
            <a:ext cx="31115" cy="87630"/>
          </a:xfrm>
          <a:custGeom>
            <a:avLst/>
            <a:gdLst/>
            <a:ahLst/>
            <a:cxnLst/>
            <a:rect l="l" t="t" r="r" b="b"/>
            <a:pathLst>
              <a:path w="31115" h="87630">
                <a:moveTo>
                  <a:pt x="31026" y="0"/>
                </a:moveTo>
                <a:lnTo>
                  <a:pt x="0" y="0"/>
                </a:lnTo>
                <a:lnTo>
                  <a:pt x="0" y="87553"/>
                </a:lnTo>
                <a:lnTo>
                  <a:pt x="31026" y="87553"/>
                </a:lnTo>
                <a:lnTo>
                  <a:pt x="3102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bk object 80"/>
          <p:cNvSpPr/>
          <p:nvPr/>
        </p:nvSpPr>
        <p:spPr>
          <a:xfrm>
            <a:off x="1475314" y="846093"/>
            <a:ext cx="229870" cy="28575"/>
          </a:xfrm>
          <a:custGeom>
            <a:avLst/>
            <a:gdLst/>
            <a:ahLst/>
            <a:cxnLst/>
            <a:rect l="l" t="t" r="r" b="b"/>
            <a:pathLst>
              <a:path w="229869" h="28575">
                <a:moveTo>
                  <a:pt x="229527" y="0"/>
                </a:moveTo>
                <a:lnTo>
                  <a:pt x="0" y="0"/>
                </a:lnTo>
                <a:lnTo>
                  <a:pt x="0" y="28168"/>
                </a:lnTo>
                <a:lnTo>
                  <a:pt x="229527" y="28168"/>
                </a:lnTo>
                <a:lnTo>
                  <a:pt x="22952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" name="bk object 81"/>
          <p:cNvSpPr/>
          <p:nvPr/>
        </p:nvSpPr>
        <p:spPr>
          <a:xfrm>
            <a:off x="1945189" y="846093"/>
            <a:ext cx="229870" cy="28575"/>
          </a:xfrm>
          <a:custGeom>
            <a:avLst/>
            <a:gdLst/>
            <a:ahLst/>
            <a:cxnLst/>
            <a:rect l="l" t="t" r="r" b="b"/>
            <a:pathLst>
              <a:path w="229869" h="28575">
                <a:moveTo>
                  <a:pt x="229514" y="0"/>
                </a:moveTo>
                <a:lnTo>
                  <a:pt x="0" y="0"/>
                </a:lnTo>
                <a:lnTo>
                  <a:pt x="0" y="28168"/>
                </a:lnTo>
                <a:lnTo>
                  <a:pt x="229514" y="28168"/>
                </a:lnTo>
                <a:lnTo>
                  <a:pt x="22951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" name="bk object 82"/>
          <p:cNvSpPr/>
          <p:nvPr/>
        </p:nvSpPr>
        <p:spPr>
          <a:xfrm>
            <a:off x="1025506" y="729292"/>
            <a:ext cx="111125" cy="100965"/>
          </a:xfrm>
          <a:custGeom>
            <a:avLst/>
            <a:gdLst/>
            <a:ahLst/>
            <a:cxnLst/>
            <a:rect l="l" t="t" r="r" b="b"/>
            <a:pathLst>
              <a:path w="111125" h="100965">
                <a:moveTo>
                  <a:pt x="55295" y="0"/>
                </a:moveTo>
                <a:lnTo>
                  <a:pt x="33781" y="3964"/>
                </a:lnTo>
                <a:lnTo>
                  <a:pt x="16203" y="14771"/>
                </a:lnTo>
                <a:lnTo>
                  <a:pt x="4348" y="30791"/>
                </a:lnTo>
                <a:lnTo>
                  <a:pt x="0" y="50393"/>
                </a:lnTo>
                <a:lnTo>
                  <a:pt x="4348" y="70004"/>
                </a:lnTo>
                <a:lnTo>
                  <a:pt x="16203" y="86018"/>
                </a:lnTo>
                <a:lnTo>
                  <a:pt x="33781" y="96815"/>
                </a:lnTo>
                <a:lnTo>
                  <a:pt x="55295" y="100774"/>
                </a:lnTo>
                <a:lnTo>
                  <a:pt x="76827" y="96815"/>
                </a:lnTo>
                <a:lnTo>
                  <a:pt x="94430" y="86018"/>
                </a:lnTo>
                <a:lnTo>
                  <a:pt x="102900" y="74599"/>
                </a:lnTo>
                <a:lnTo>
                  <a:pt x="55295" y="74599"/>
                </a:lnTo>
                <a:lnTo>
                  <a:pt x="45872" y="72692"/>
                </a:lnTo>
                <a:lnTo>
                  <a:pt x="38141" y="67497"/>
                </a:lnTo>
                <a:lnTo>
                  <a:pt x="32910" y="59801"/>
                </a:lnTo>
                <a:lnTo>
                  <a:pt x="30987" y="50393"/>
                </a:lnTo>
                <a:lnTo>
                  <a:pt x="32910" y="41002"/>
                </a:lnTo>
                <a:lnTo>
                  <a:pt x="38141" y="33318"/>
                </a:lnTo>
                <a:lnTo>
                  <a:pt x="45872" y="28130"/>
                </a:lnTo>
                <a:lnTo>
                  <a:pt x="55295" y="26225"/>
                </a:lnTo>
                <a:lnTo>
                  <a:pt x="102923" y="26225"/>
                </a:lnTo>
                <a:lnTo>
                  <a:pt x="94430" y="14771"/>
                </a:lnTo>
                <a:lnTo>
                  <a:pt x="76827" y="3964"/>
                </a:lnTo>
                <a:lnTo>
                  <a:pt x="55295" y="0"/>
                </a:lnTo>
                <a:close/>
              </a:path>
              <a:path w="111125" h="100965">
                <a:moveTo>
                  <a:pt x="102923" y="26225"/>
                </a:moveTo>
                <a:lnTo>
                  <a:pt x="55295" y="26225"/>
                </a:lnTo>
                <a:lnTo>
                  <a:pt x="64793" y="28130"/>
                </a:lnTo>
                <a:lnTo>
                  <a:pt x="72539" y="33318"/>
                </a:lnTo>
                <a:lnTo>
                  <a:pt x="77755" y="41002"/>
                </a:lnTo>
                <a:lnTo>
                  <a:pt x="79667" y="50393"/>
                </a:lnTo>
                <a:lnTo>
                  <a:pt x="77755" y="59801"/>
                </a:lnTo>
                <a:lnTo>
                  <a:pt x="72539" y="67497"/>
                </a:lnTo>
                <a:lnTo>
                  <a:pt x="64793" y="72692"/>
                </a:lnTo>
                <a:lnTo>
                  <a:pt x="55295" y="74599"/>
                </a:lnTo>
                <a:lnTo>
                  <a:pt x="102900" y="74599"/>
                </a:lnTo>
                <a:lnTo>
                  <a:pt x="106309" y="70004"/>
                </a:lnTo>
                <a:lnTo>
                  <a:pt x="110667" y="50393"/>
                </a:lnTo>
                <a:lnTo>
                  <a:pt x="106309" y="30791"/>
                </a:lnTo>
                <a:lnTo>
                  <a:pt x="102923" y="26225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3" name="bk object 83"/>
          <p:cNvSpPr/>
          <p:nvPr/>
        </p:nvSpPr>
        <p:spPr>
          <a:xfrm>
            <a:off x="1060964" y="644845"/>
            <a:ext cx="40005" cy="37465"/>
          </a:xfrm>
          <a:custGeom>
            <a:avLst/>
            <a:gdLst/>
            <a:ahLst/>
            <a:cxnLst/>
            <a:rect l="l" t="t" r="r" b="b"/>
            <a:pathLst>
              <a:path w="40005" h="37465">
                <a:moveTo>
                  <a:pt x="19837" y="0"/>
                </a:moveTo>
                <a:lnTo>
                  <a:pt x="12119" y="1456"/>
                </a:lnTo>
                <a:lnTo>
                  <a:pt x="5813" y="5421"/>
                </a:lnTo>
                <a:lnTo>
                  <a:pt x="1560" y="11288"/>
                </a:lnTo>
                <a:lnTo>
                  <a:pt x="0" y="18453"/>
                </a:lnTo>
                <a:lnTo>
                  <a:pt x="1560" y="25659"/>
                </a:lnTo>
                <a:lnTo>
                  <a:pt x="5813" y="31545"/>
                </a:lnTo>
                <a:lnTo>
                  <a:pt x="12119" y="35514"/>
                </a:lnTo>
                <a:lnTo>
                  <a:pt x="19837" y="36969"/>
                </a:lnTo>
                <a:lnTo>
                  <a:pt x="27590" y="35514"/>
                </a:lnTo>
                <a:lnTo>
                  <a:pt x="33910" y="31545"/>
                </a:lnTo>
                <a:lnTo>
                  <a:pt x="38166" y="25659"/>
                </a:lnTo>
                <a:lnTo>
                  <a:pt x="39725" y="18453"/>
                </a:lnTo>
                <a:lnTo>
                  <a:pt x="38166" y="11288"/>
                </a:lnTo>
                <a:lnTo>
                  <a:pt x="33910" y="5421"/>
                </a:lnTo>
                <a:lnTo>
                  <a:pt x="27590" y="1456"/>
                </a:lnTo>
                <a:lnTo>
                  <a:pt x="1983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" name="bk object 84"/>
          <p:cNvSpPr/>
          <p:nvPr/>
        </p:nvSpPr>
        <p:spPr>
          <a:xfrm>
            <a:off x="1518178" y="673883"/>
            <a:ext cx="144145" cy="137795"/>
          </a:xfrm>
          <a:custGeom>
            <a:avLst/>
            <a:gdLst/>
            <a:ahLst/>
            <a:cxnLst/>
            <a:rect l="l" t="t" r="r" b="b"/>
            <a:pathLst>
              <a:path w="144144" h="137795">
                <a:moveTo>
                  <a:pt x="71907" y="0"/>
                </a:moveTo>
                <a:lnTo>
                  <a:pt x="43955" y="5395"/>
                </a:lnTo>
                <a:lnTo>
                  <a:pt x="21094" y="20104"/>
                </a:lnTo>
                <a:lnTo>
                  <a:pt x="5663" y="41908"/>
                </a:lnTo>
                <a:lnTo>
                  <a:pt x="0" y="68592"/>
                </a:lnTo>
                <a:lnTo>
                  <a:pt x="5663" y="95281"/>
                </a:lnTo>
                <a:lnTo>
                  <a:pt x="21094" y="117108"/>
                </a:lnTo>
                <a:lnTo>
                  <a:pt x="43955" y="131841"/>
                </a:lnTo>
                <a:lnTo>
                  <a:pt x="71907" y="137248"/>
                </a:lnTo>
                <a:lnTo>
                  <a:pt x="99875" y="131841"/>
                </a:lnTo>
                <a:lnTo>
                  <a:pt x="122734" y="117108"/>
                </a:lnTo>
                <a:lnTo>
                  <a:pt x="128101" y="109512"/>
                </a:lnTo>
                <a:lnTo>
                  <a:pt x="71907" y="109512"/>
                </a:lnTo>
                <a:lnTo>
                  <a:pt x="56032" y="106293"/>
                </a:lnTo>
                <a:lnTo>
                  <a:pt x="43038" y="97520"/>
                </a:lnTo>
                <a:lnTo>
                  <a:pt x="34261" y="84512"/>
                </a:lnTo>
                <a:lnTo>
                  <a:pt x="31038" y="68592"/>
                </a:lnTo>
                <a:lnTo>
                  <a:pt x="34261" y="52674"/>
                </a:lnTo>
                <a:lnTo>
                  <a:pt x="43038" y="39671"/>
                </a:lnTo>
                <a:lnTo>
                  <a:pt x="56032" y="30902"/>
                </a:lnTo>
                <a:lnTo>
                  <a:pt x="71907" y="27686"/>
                </a:lnTo>
                <a:lnTo>
                  <a:pt x="128097" y="27686"/>
                </a:lnTo>
                <a:lnTo>
                  <a:pt x="122734" y="20104"/>
                </a:lnTo>
                <a:lnTo>
                  <a:pt x="99875" y="5395"/>
                </a:lnTo>
                <a:lnTo>
                  <a:pt x="71907" y="0"/>
                </a:lnTo>
                <a:close/>
              </a:path>
              <a:path w="144144" h="137795">
                <a:moveTo>
                  <a:pt x="128097" y="27686"/>
                </a:moveTo>
                <a:lnTo>
                  <a:pt x="71907" y="27686"/>
                </a:lnTo>
                <a:lnTo>
                  <a:pt x="87832" y="30902"/>
                </a:lnTo>
                <a:lnTo>
                  <a:pt x="100839" y="39671"/>
                </a:lnTo>
                <a:lnTo>
                  <a:pt x="109610" y="52674"/>
                </a:lnTo>
                <a:lnTo>
                  <a:pt x="112826" y="68592"/>
                </a:lnTo>
                <a:lnTo>
                  <a:pt x="109610" y="84512"/>
                </a:lnTo>
                <a:lnTo>
                  <a:pt x="100839" y="97520"/>
                </a:lnTo>
                <a:lnTo>
                  <a:pt x="87832" y="106293"/>
                </a:lnTo>
                <a:lnTo>
                  <a:pt x="71907" y="109512"/>
                </a:lnTo>
                <a:lnTo>
                  <a:pt x="128101" y="109512"/>
                </a:lnTo>
                <a:lnTo>
                  <a:pt x="138156" y="95281"/>
                </a:lnTo>
                <a:lnTo>
                  <a:pt x="143814" y="68592"/>
                </a:lnTo>
                <a:lnTo>
                  <a:pt x="138156" y="41908"/>
                </a:lnTo>
                <a:lnTo>
                  <a:pt x="128097" y="27686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" name="bk object 85"/>
          <p:cNvSpPr/>
          <p:nvPr/>
        </p:nvSpPr>
        <p:spPr>
          <a:xfrm>
            <a:off x="1966311" y="674233"/>
            <a:ext cx="187312" cy="134200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6" name="bk object 86"/>
          <p:cNvSpPr/>
          <p:nvPr/>
        </p:nvSpPr>
        <p:spPr>
          <a:xfrm>
            <a:off x="2249199" y="690270"/>
            <a:ext cx="140855" cy="198399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7" name="bk object 87"/>
          <p:cNvSpPr/>
          <p:nvPr/>
        </p:nvSpPr>
        <p:spPr>
          <a:xfrm>
            <a:off x="2417277" y="689715"/>
            <a:ext cx="170218" cy="202323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8" name="bk object 88"/>
          <p:cNvSpPr/>
          <p:nvPr/>
        </p:nvSpPr>
        <p:spPr>
          <a:xfrm>
            <a:off x="2611300" y="690270"/>
            <a:ext cx="140855" cy="198399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9" name="bk object 89"/>
          <p:cNvSpPr/>
          <p:nvPr/>
        </p:nvSpPr>
        <p:spPr>
          <a:xfrm>
            <a:off x="2779391" y="689715"/>
            <a:ext cx="170205" cy="202323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0" name="bk object 90"/>
          <p:cNvSpPr/>
          <p:nvPr/>
        </p:nvSpPr>
        <p:spPr>
          <a:xfrm>
            <a:off x="269361" y="498597"/>
            <a:ext cx="582295" cy="579755"/>
          </a:xfrm>
          <a:custGeom>
            <a:avLst/>
            <a:gdLst/>
            <a:ahLst/>
            <a:cxnLst/>
            <a:rect l="l" t="t" r="r" b="b"/>
            <a:pathLst>
              <a:path w="582294" h="579755">
                <a:moveTo>
                  <a:pt x="581726" y="0"/>
                </a:moveTo>
                <a:lnTo>
                  <a:pt x="265445" y="0"/>
                </a:lnTo>
                <a:lnTo>
                  <a:pt x="107609" y="4114"/>
                </a:lnTo>
                <a:lnTo>
                  <a:pt x="27404" y="32916"/>
                </a:lnTo>
                <a:lnTo>
                  <a:pt x="0" y="111094"/>
                </a:lnTo>
                <a:lnTo>
                  <a:pt x="561" y="263334"/>
                </a:lnTo>
                <a:lnTo>
                  <a:pt x="561" y="579640"/>
                </a:lnTo>
                <a:lnTo>
                  <a:pt x="316842" y="579640"/>
                </a:lnTo>
                <a:lnTo>
                  <a:pt x="474679" y="575526"/>
                </a:lnTo>
                <a:lnTo>
                  <a:pt x="554883" y="546723"/>
                </a:lnTo>
                <a:lnTo>
                  <a:pt x="582288" y="468546"/>
                </a:lnTo>
                <a:lnTo>
                  <a:pt x="581726" y="316306"/>
                </a:lnTo>
                <a:lnTo>
                  <a:pt x="581726" y="0"/>
                </a:lnTo>
                <a:close/>
              </a:path>
            </a:pathLst>
          </a:custGeom>
          <a:solidFill>
            <a:srgbClr val="E5E6E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1" name="bk object 91"/>
          <p:cNvSpPr/>
          <p:nvPr/>
        </p:nvSpPr>
        <p:spPr>
          <a:xfrm>
            <a:off x="259571" y="488805"/>
            <a:ext cx="582295" cy="579755"/>
          </a:xfrm>
          <a:custGeom>
            <a:avLst/>
            <a:gdLst/>
            <a:ahLst/>
            <a:cxnLst/>
            <a:rect l="l" t="t" r="r" b="b"/>
            <a:pathLst>
              <a:path w="582294" h="579755">
                <a:moveTo>
                  <a:pt x="581726" y="0"/>
                </a:moveTo>
                <a:lnTo>
                  <a:pt x="265445" y="0"/>
                </a:lnTo>
                <a:lnTo>
                  <a:pt x="107609" y="4114"/>
                </a:lnTo>
                <a:lnTo>
                  <a:pt x="27404" y="32916"/>
                </a:lnTo>
                <a:lnTo>
                  <a:pt x="0" y="111094"/>
                </a:lnTo>
                <a:lnTo>
                  <a:pt x="561" y="263334"/>
                </a:lnTo>
                <a:lnTo>
                  <a:pt x="561" y="579640"/>
                </a:lnTo>
                <a:lnTo>
                  <a:pt x="316842" y="579640"/>
                </a:lnTo>
                <a:lnTo>
                  <a:pt x="474679" y="575526"/>
                </a:lnTo>
                <a:lnTo>
                  <a:pt x="554883" y="546723"/>
                </a:lnTo>
                <a:lnTo>
                  <a:pt x="582288" y="468546"/>
                </a:lnTo>
                <a:lnTo>
                  <a:pt x="581726" y="316306"/>
                </a:lnTo>
                <a:lnTo>
                  <a:pt x="581726" y="0"/>
                </a:lnTo>
                <a:close/>
              </a:path>
            </a:pathLst>
          </a:custGeom>
          <a:solidFill>
            <a:srgbClr val="299CD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2" name="bk object 92"/>
          <p:cNvSpPr/>
          <p:nvPr/>
        </p:nvSpPr>
        <p:spPr>
          <a:xfrm>
            <a:off x="443099" y="615943"/>
            <a:ext cx="215226" cy="325373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3" name="bk object 93"/>
          <p:cNvSpPr/>
          <p:nvPr/>
        </p:nvSpPr>
        <p:spPr>
          <a:xfrm>
            <a:off x="264229" y="2273340"/>
            <a:ext cx="613410" cy="613410"/>
          </a:xfrm>
          <a:custGeom>
            <a:avLst/>
            <a:gdLst/>
            <a:ahLst/>
            <a:cxnLst/>
            <a:rect l="l" t="t" r="r" b="b"/>
            <a:pathLst>
              <a:path w="613410" h="613410">
                <a:moveTo>
                  <a:pt x="56159" y="0"/>
                </a:moveTo>
                <a:lnTo>
                  <a:pt x="23692" y="877"/>
                </a:lnTo>
                <a:lnTo>
                  <a:pt x="7019" y="7019"/>
                </a:lnTo>
                <a:lnTo>
                  <a:pt x="877" y="23692"/>
                </a:lnTo>
                <a:lnTo>
                  <a:pt x="0" y="56159"/>
                </a:lnTo>
                <a:lnTo>
                  <a:pt x="0" y="556653"/>
                </a:lnTo>
                <a:lnTo>
                  <a:pt x="877" y="589120"/>
                </a:lnTo>
                <a:lnTo>
                  <a:pt x="7019" y="605793"/>
                </a:lnTo>
                <a:lnTo>
                  <a:pt x="23692" y="611935"/>
                </a:lnTo>
                <a:lnTo>
                  <a:pt x="56159" y="612813"/>
                </a:lnTo>
                <a:lnTo>
                  <a:pt x="556641" y="612813"/>
                </a:lnTo>
                <a:lnTo>
                  <a:pt x="589108" y="611935"/>
                </a:lnTo>
                <a:lnTo>
                  <a:pt x="605780" y="605793"/>
                </a:lnTo>
                <a:lnTo>
                  <a:pt x="611922" y="589120"/>
                </a:lnTo>
                <a:lnTo>
                  <a:pt x="612800" y="556653"/>
                </a:lnTo>
                <a:lnTo>
                  <a:pt x="612800" y="56159"/>
                </a:lnTo>
                <a:lnTo>
                  <a:pt x="611922" y="23692"/>
                </a:lnTo>
                <a:lnTo>
                  <a:pt x="605780" y="7019"/>
                </a:lnTo>
                <a:lnTo>
                  <a:pt x="589108" y="877"/>
                </a:lnTo>
                <a:lnTo>
                  <a:pt x="556641" y="0"/>
                </a:lnTo>
                <a:lnTo>
                  <a:pt x="56159" y="0"/>
                </a:lnTo>
                <a:close/>
              </a:path>
            </a:pathLst>
          </a:custGeom>
          <a:ln w="6350">
            <a:solidFill>
              <a:srgbClr val="00B6F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" name="bk object 94"/>
          <p:cNvSpPr/>
          <p:nvPr/>
        </p:nvSpPr>
        <p:spPr>
          <a:xfrm>
            <a:off x="264229" y="3075959"/>
            <a:ext cx="613410" cy="613410"/>
          </a:xfrm>
          <a:custGeom>
            <a:avLst/>
            <a:gdLst/>
            <a:ahLst/>
            <a:cxnLst/>
            <a:rect l="l" t="t" r="r" b="b"/>
            <a:pathLst>
              <a:path w="613410" h="613410">
                <a:moveTo>
                  <a:pt x="56159" y="0"/>
                </a:moveTo>
                <a:lnTo>
                  <a:pt x="23692" y="877"/>
                </a:lnTo>
                <a:lnTo>
                  <a:pt x="7019" y="7019"/>
                </a:lnTo>
                <a:lnTo>
                  <a:pt x="877" y="23692"/>
                </a:lnTo>
                <a:lnTo>
                  <a:pt x="0" y="56159"/>
                </a:lnTo>
                <a:lnTo>
                  <a:pt x="0" y="556653"/>
                </a:lnTo>
                <a:lnTo>
                  <a:pt x="877" y="589120"/>
                </a:lnTo>
                <a:lnTo>
                  <a:pt x="7019" y="605793"/>
                </a:lnTo>
                <a:lnTo>
                  <a:pt x="23692" y="611935"/>
                </a:lnTo>
                <a:lnTo>
                  <a:pt x="56159" y="612813"/>
                </a:lnTo>
                <a:lnTo>
                  <a:pt x="556641" y="612813"/>
                </a:lnTo>
                <a:lnTo>
                  <a:pt x="589108" y="611935"/>
                </a:lnTo>
                <a:lnTo>
                  <a:pt x="605780" y="605793"/>
                </a:lnTo>
                <a:lnTo>
                  <a:pt x="611922" y="589120"/>
                </a:lnTo>
                <a:lnTo>
                  <a:pt x="612800" y="556653"/>
                </a:lnTo>
                <a:lnTo>
                  <a:pt x="612800" y="56159"/>
                </a:lnTo>
                <a:lnTo>
                  <a:pt x="611922" y="23692"/>
                </a:lnTo>
                <a:lnTo>
                  <a:pt x="605780" y="7019"/>
                </a:lnTo>
                <a:lnTo>
                  <a:pt x="589108" y="877"/>
                </a:lnTo>
                <a:lnTo>
                  <a:pt x="556641" y="0"/>
                </a:lnTo>
                <a:lnTo>
                  <a:pt x="56159" y="0"/>
                </a:lnTo>
                <a:close/>
              </a:path>
            </a:pathLst>
          </a:custGeom>
          <a:ln w="6350">
            <a:solidFill>
              <a:srgbClr val="00B6F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bk object 95"/>
          <p:cNvSpPr/>
          <p:nvPr/>
        </p:nvSpPr>
        <p:spPr>
          <a:xfrm>
            <a:off x="260102" y="310790"/>
            <a:ext cx="5328285" cy="0"/>
          </a:xfrm>
          <a:custGeom>
            <a:avLst/>
            <a:gdLst/>
            <a:ahLst/>
            <a:cxnLst/>
            <a:rect l="l" t="t" r="r" b="b"/>
            <a:pathLst>
              <a:path w="5328285" h="0">
                <a:moveTo>
                  <a:pt x="0" y="0"/>
                </a:moveTo>
                <a:lnTo>
                  <a:pt x="5328005" y="0"/>
                </a:lnTo>
              </a:path>
            </a:pathLst>
          </a:custGeom>
          <a:ln w="33020">
            <a:solidFill>
              <a:srgbClr val="299CD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037" y="165100"/>
            <a:ext cx="5400675" cy="660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0037" y="949325"/>
            <a:ext cx="5400675" cy="2724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040255" y="3838575"/>
            <a:ext cx="1920240" cy="206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00037" y="3838575"/>
            <a:ext cx="1380172" cy="206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4320540" y="3838575"/>
            <a:ext cx="1380172" cy="206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549" y="1431835"/>
            <a:ext cx="2603500" cy="116967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727075" marR="66675">
              <a:lnSpc>
                <a:spcPct val="126000"/>
              </a:lnSpc>
              <a:spcBef>
                <a:spcPts val="204"/>
              </a:spcBef>
            </a:pPr>
            <a:r>
              <a:rPr dirty="0" sz="900" spc="140" b="1">
                <a:solidFill>
                  <a:srgbClr val="00A5E5"/>
                </a:solidFill>
                <a:latin typeface="나눔바른펜OTF"/>
                <a:cs typeface="나눔바른펜OTF"/>
              </a:rPr>
              <a:t>오피스 </a:t>
            </a:r>
            <a:r>
              <a:rPr dirty="0" sz="900" spc="135" b="1">
                <a:solidFill>
                  <a:srgbClr val="00A5E5"/>
                </a:solidFill>
                <a:latin typeface="나눔바른펜OTF"/>
                <a:cs typeface="나눔바른펜OTF"/>
              </a:rPr>
              <a:t>톡  </a:t>
            </a:r>
            <a:r>
              <a:rPr dirty="0" sz="750" spc="-75">
                <a:solidFill>
                  <a:srgbClr val="231F20"/>
                </a:solidFill>
                <a:latin typeface="휴먼명조"/>
                <a:cs typeface="휴먼명조"/>
              </a:rPr>
              <a:t>한컴오피스 </a:t>
            </a:r>
            <a:r>
              <a:rPr dirty="0" sz="750" spc="-70">
                <a:solidFill>
                  <a:srgbClr val="231F20"/>
                </a:solidFill>
                <a:latin typeface="휴먼명조"/>
                <a:cs typeface="휴먼명조"/>
              </a:rPr>
              <a:t>챗봇 </a:t>
            </a:r>
            <a:r>
              <a:rPr dirty="0" sz="750" spc="-75">
                <a:solidFill>
                  <a:srgbClr val="231F20"/>
                </a:solidFill>
                <a:latin typeface="휴먼명조"/>
                <a:cs typeface="휴먼명조"/>
              </a:rPr>
              <a:t>서비스인 </a:t>
            </a:r>
            <a:r>
              <a:rPr dirty="0" sz="750" spc="-70">
                <a:solidFill>
                  <a:srgbClr val="231F20"/>
                </a:solidFill>
                <a:latin typeface="휴먼명조"/>
                <a:cs typeface="휴먼명조"/>
              </a:rPr>
              <a:t>오피스 </a:t>
            </a:r>
            <a:r>
              <a:rPr dirty="0" sz="750" spc="-75">
                <a:solidFill>
                  <a:srgbClr val="231F20"/>
                </a:solidFill>
                <a:latin typeface="휴먼명조"/>
                <a:cs typeface="휴먼명조"/>
              </a:rPr>
              <a:t>톡에서  </a:t>
            </a:r>
            <a:r>
              <a:rPr dirty="0" sz="750" spc="-70">
                <a:solidFill>
                  <a:srgbClr val="231F20"/>
                </a:solidFill>
                <a:latin typeface="휴먼명조"/>
                <a:cs typeface="휴먼명조"/>
              </a:rPr>
              <a:t>필요한</a:t>
            </a:r>
            <a:r>
              <a:rPr dirty="0" sz="750" spc="-210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70">
                <a:solidFill>
                  <a:srgbClr val="231F20"/>
                </a:solidFill>
                <a:latin typeface="휴먼명조"/>
                <a:cs typeface="휴먼명조"/>
              </a:rPr>
              <a:t>기능에</a:t>
            </a:r>
            <a:r>
              <a:rPr dirty="0" sz="750" spc="-210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70">
                <a:solidFill>
                  <a:srgbClr val="231F20"/>
                </a:solidFill>
                <a:latin typeface="휴먼명조"/>
                <a:cs typeface="휴먼명조"/>
              </a:rPr>
              <a:t>대해</a:t>
            </a:r>
            <a:r>
              <a:rPr dirty="0" sz="750" spc="-210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60">
                <a:solidFill>
                  <a:srgbClr val="231F20"/>
                </a:solidFill>
                <a:latin typeface="휴먼명조"/>
                <a:cs typeface="휴먼명조"/>
              </a:rPr>
              <a:t>질문하고,</a:t>
            </a:r>
            <a:r>
              <a:rPr dirty="0" sz="750" spc="-210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60">
                <a:solidFill>
                  <a:srgbClr val="231F20"/>
                </a:solidFill>
                <a:latin typeface="휴먼명조"/>
                <a:cs typeface="휴먼명조"/>
              </a:rPr>
              <a:t>한</a:t>
            </a:r>
            <a:r>
              <a:rPr dirty="0" sz="750" spc="-210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70">
                <a:solidFill>
                  <a:srgbClr val="231F20"/>
                </a:solidFill>
                <a:latin typeface="휴먼명조"/>
                <a:cs typeface="휴먼명조"/>
              </a:rPr>
              <a:t>번의</a:t>
            </a:r>
            <a:r>
              <a:rPr dirty="0" sz="750" spc="-210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75">
                <a:solidFill>
                  <a:srgbClr val="231F20"/>
                </a:solidFill>
                <a:latin typeface="휴먼명조"/>
                <a:cs typeface="휴먼명조"/>
              </a:rPr>
              <a:t>클릭으로</a:t>
            </a:r>
            <a:endParaRPr sz="750">
              <a:latin typeface="휴먼명조"/>
              <a:cs typeface="휴먼명조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  <a:tabLst>
                <a:tab pos="610870" algn="l"/>
              </a:tabLst>
            </a:pPr>
            <a:r>
              <a:rPr dirty="0" u="sng" sz="750" spc="375">
                <a:solidFill>
                  <a:srgbClr val="231F20"/>
                </a:solidFill>
                <a:uFill>
                  <a:solidFill>
                    <a:srgbClr val="00B6F1"/>
                  </a:solidFill>
                </a:uFill>
                <a:latin typeface="휴먼명조"/>
                <a:cs typeface="휴먼명조"/>
              </a:rPr>
              <a:t> </a:t>
            </a:r>
            <a:r>
              <a:rPr dirty="0" u="sng" sz="750" spc="375">
                <a:solidFill>
                  <a:srgbClr val="231F20"/>
                </a:solidFill>
                <a:uFill>
                  <a:solidFill>
                    <a:srgbClr val="00B6F1"/>
                  </a:solidFill>
                </a:uFill>
                <a:latin typeface="휴먼명조"/>
                <a:cs typeface="휴먼명조"/>
              </a:rPr>
              <a:t>	</a:t>
            </a:r>
            <a:endParaRPr sz="750">
              <a:latin typeface="휴먼명조"/>
              <a:cs typeface="휴먼명조"/>
            </a:endParaRPr>
          </a:p>
          <a:p>
            <a:pPr marL="727075">
              <a:lnSpc>
                <a:spcPct val="100000"/>
              </a:lnSpc>
              <a:spcBef>
                <a:spcPts val="1814"/>
              </a:spcBef>
            </a:pPr>
            <a:r>
              <a:rPr dirty="0" sz="900" spc="130" b="1">
                <a:solidFill>
                  <a:srgbClr val="00A5E5"/>
                </a:solidFill>
                <a:latin typeface="나눔바른펜OTF"/>
                <a:cs typeface="나눔바른펜OTF"/>
              </a:rPr>
              <a:t>캡션</a:t>
            </a:r>
            <a:r>
              <a:rPr dirty="0" sz="900" spc="5" b="1">
                <a:solidFill>
                  <a:srgbClr val="00A5E5"/>
                </a:solidFill>
                <a:latin typeface="나눔바른펜OTF"/>
                <a:cs typeface="나눔바른펜OTF"/>
              </a:rPr>
              <a:t> </a:t>
            </a:r>
            <a:r>
              <a:rPr dirty="0" sz="900" spc="130" b="1">
                <a:solidFill>
                  <a:srgbClr val="00A5E5"/>
                </a:solidFill>
                <a:latin typeface="나눔바른펜OTF"/>
                <a:cs typeface="나눔바른펜OTF"/>
              </a:rPr>
              <a:t>스타일</a:t>
            </a:r>
            <a:endParaRPr sz="900">
              <a:latin typeface="나눔바른펜OTF"/>
              <a:cs typeface="나눔바른펜OTF"/>
            </a:endParaRPr>
          </a:p>
          <a:p>
            <a:pPr marL="727075">
              <a:lnSpc>
                <a:spcPct val="100000"/>
              </a:lnSpc>
              <a:spcBef>
                <a:spcPts val="325"/>
              </a:spcBef>
            </a:pPr>
            <a:r>
              <a:rPr dirty="0" sz="750" spc="-70">
                <a:solidFill>
                  <a:srgbClr val="231F20"/>
                </a:solidFill>
                <a:latin typeface="휴먼명조"/>
                <a:cs typeface="휴먼명조"/>
              </a:rPr>
              <a:t>그림</a:t>
            </a:r>
            <a:r>
              <a:rPr dirty="0" sz="750" spc="-204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70">
                <a:solidFill>
                  <a:srgbClr val="231F20"/>
                </a:solidFill>
                <a:latin typeface="휴먼명조"/>
                <a:cs typeface="휴먼명조"/>
              </a:rPr>
              <a:t>혹은</a:t>
            </a:r>
            <a:r>
              <a:rPr dirty="0" sz="750" spc="-204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70">
                <a:solidFill>
                  <a:srgbClr val="231F20"/>
                </a:solidFill>
                <a:latin typeface="휴먼명조"/>
                <a:cs typeface="휴먼명조"/>
              </a:rPr>
              <a:t>표에</a:t>
            </a:r>
            <a:r>
              <a:rPr dirty="0" sz="750" spc="-200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70">
                <a:solidFill>
                  <a:srgbClr val="231F20"/>
                </a:solidFill>
                <a:latin typeface="휴먼명조"/>
                <a:cs typeface="휴먼명조"/>
              </a:rPr>
              <a:t>캡션</a:t>
            </a:r>
            <a:r>
              <a:rPr dirty="0" sz="750" spc="-204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75">
                <a:solidFill>
                  <a:srgbClr val="231F20"/>
                </a:solidFill>
                <a:latin typeface="휴먼명조"/>
                <a:cs typeface="휴먼명조"/>
              </a:rPr>
              <a:t>스타일을</a:t>
            </a:r>
            <a:r>
              <a:rPr dirty="0" sz="750" spc="-200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75">
                <a:solidFill>
                  <a:srgbClr val="231F20"/>
                </a:solidFill>
                <a:latin typeface="휴먼명조"/>
                <a:cs typeface="휴먼명조"/>
              </a:rPr>
              <a:t>적용하여</a:t>
            </a:r>
            <a:r>
              <a:rPr dirty="0" sz="750" spc="-204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75">
                <a:solidFill>
                  <a:srgbClr val="231F20"/>
                </a:solidFill>
                <a:latin typeface="휴먼명조"/>
                <a:cs typeface="휴먼명조"/>
              </a:rPr>
              <a:t>서식이나</a:t>
            </a:r>
            <a:endParaRPr sz="750">
              <a:latin typeface="휴먼명조"/>
              <a:cs typeface="휴먼명조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7318" y="3086068"/>
            <a:ext cx="357505" cy="162560"/>
          </a:xfrm>
          <a:prstGeom prst="rect">
            <a:avLst/>
          </a:prstGeom>
        </p:spPr>
        <p:txBody>
          <a:bodyPr wrap="square" lIns="0" tIns="1270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dirty="0" u="sng" sz="900" spc="580" b="1">
                <a:solidFill>
                  <a:srgbClr val="00A5E5"/>
                </a:solidFill>
                <a:uFill>
                  <a:solidFill>
                    <a:srgbClr val="00B6F1"/>
                  </a:solidFill>
                </a:uFill>
                <a:latin typeface="나눔바른펜OTF"/>
                <a:cs typeface="나눔바른펜OTF"/>
              </a:rPr>
              <a:t> </a:t>
            </a:r>
            <a:r>
              <a:rPr dirty="0" u="sng" sz="900" spc="660" b="1">
                <a:solidFill>
                  <a:srgbClr val="00A5E5"/>
                </a:solidFill>
                <a:uFill>
                  <a:solidFill>
                    <a:srgbClr val="00B6F1"/>
                  </a:solidFill>
                </a:uFill>
                <a:latin typeface="나눔바른펜OTF"/>
                <a:cs typeface="나눔바른펜OTF"/>
              </a:rPr>
              <a:t> </a:t>
            </a:r>
            <a:r>
              <a:rPr dirty="0" u="sng" sz="900" spc="114" b="1">
                <a:solidFill>
                  <a:srgbClr val="00A5E5"/>
                </a:solidFill>
                <a:uFill>
                  <a:solidFill>
                    <a:srgbClr val="00B6F1"/>
                  </a:solidFill>
                </a:uFill>
                <a:latin typeface="나눔바른펜OTF"/>
                <a:cs typeface="나눔바른펜OTF"/>
              </a:rPr>
              <a:t> </a:t>
            </a:r>
            <a:endParaRPr sz="900">
              <a:latin typeface="나눔바른펜OTF"/>
              <a:cs typeface="나눔바른펜OT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73044" y="2601134"/>
            <a:ext cx="1459230" cy="647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75">
                <a:solidFill>
                  <a:srgbClr val="231F20"/>
                </a:solidFill>
                <a:latin typeface="휴먼명조"/>
                <a:cs typeface="휴먼명조"/>
              </a:rPr>
              <a:t>스타일을</a:t>
            </a:r>
            <a:r>
              <a:rPr dirty="0" sz="750" spc="-210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60">
                <a:solidFill>
                  <a:srgbClr val="231F20"/>
                </a:solidFill>
                <a:latin typeface="휴먼명조"/>
                <a:cs typeface="휴먼명조"/>
              </a:rPr>
              <a:t>한</a:t>
            </a:r>
            <a:r>
              <a:rPr dirty="0" sz="750" spc="-204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70">
                <a:solidFill>
                  <a:srgbClr val="231F20"/>
                </a:solidFill>
                <a:latin typeface="휴먼명조"/>
                <a:cs typeface="휴먼명조"/>
              </a:rPr>
              <a:t>번에</a:t>
            </a:r>
            <a:r>
              <a:rPr dirty="0" sz="750" spc="-210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70">
                <a:solidFill>
                  <a:srgbClr val="231F20"/>
                </a:solidFill>
                <a:latin typeface="휴먼명조"/>
                <a:cs typeface="휴먼명조"/>
              </a:rPr>
              <a:t>변경할</a:t>
            </a:r>
            <a:r>
              <a:rPr dirty="0" sz="750" spc="-204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60">
                <a:solidFill>
                  <a:srgbClr val="231F20"/>
                </a:solidFill>
                <a:latin typeface="휴먼명조"/>
                <a:cs typeface="휴먼명조"/>
              </a:rPr>
              <a:t>수</a:t>
            </a:r>
            <a:r>
              <a:rPr dirty="0" sz="750" spc="-210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65">
                <a:solidFill>
                  <a:srgbClr val="231F20"/>
                </a:solidFill>
                <a:latin typeface="휴먼명조"/>
                <a:cs typeface="휴먼명조"/>
              </a:rPr>
              <a:t>있습니다.</a:t>
            </a:r>
            <a:endParaRPr sz="750">
              <a:latin typeface="휴먼명조"/>
              <a:cs typeface="휴먼명조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000">
              <a:latin typeface="휴먼명조"/>
              <a:cs typeface="휴먼명조"/>
            </a:endParaRPr>
          </a:p>
          <a:p>
            <a:pPr marL="12700">
              <a:lnSpc>
                <a:spcPct val="100000"/>
              </a:lnSpc>
            </a:pPr>
            <a:r>
              <a:rPr dirty="0" sz="900" spc="120" b="1">
                <a:solidFill>
                  <a:srgbClr val="00A5E5"/>
                </a:solidFill>
                <a:latin typeface="나눔바른펜OTF"/>
                <a:cs typeface="나눔바른펜OTF"/>
              </a:rPr>
              <a:t>한글</a:t>
            </a:r>
            <a:r>
              <a:rPr dirty="0" sz="900" spc="5" b="1">
                <a:solidFill>
                  <a:srgbClr val="00A5E5"/>
                </a:solidFill>
                <a:latin typeface="나눔바른펜OTF"/>
                <a:cs typeface="나눔바른펜OTF"/>
              </a:rPr>
              <a:t> </a:t>
            </a:r>
            <a:r>
              <a:rPr dirty="0" sz="900" spc="125" b="1">
                <a:solidFill>
                  <a:srgbClr val="00A5E5"/>
                </a:solidFill>
                <a:latin typeface="나눔바른펜OTF"/>
                <a:cs typeface="나눔바른펜OTF"/>
              </a:rPr>
              <a:t>프레젠테이션</a:t>
            </a:r>
            <a:endParaRPr sz="900">
              <a:latin typeface="나눔바른펜OTF"/>
              <a:cs typeface="나눔바른펜OT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3044" y="3238653"/>
            <a:ext cx="1753235" cy="304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2200"/>
              </a:lnSpc>
              <a:spcBef>
                <a:spcPts val="100"/>
              </a:spcBef>
            </a:pPr>
            <a:r>
              <a:rPr dirty="0" sz="750" spc="-70">
                <a:solidFill>
                  <a:srgbClr val="231F20"/>
                </a:solidFill>
                <a:latin typeface="휴먼명조"/>
                <a:cs typeface="휴먼명조"/>
              </a:rPr>
              <a:t>별도</a:t>
            </a:r>
            <a:r>
              <a:rPr dirty="0" sz="750" spc="-210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75">
                <a:solidFill>
                  <a:srgbClr val="231F20"/>
                </a:solidFill>
                <a:latin typeface="휴먼명조"/>
                <a:cs typeface="휴먼명조"/>
              </a:rPr>
              <a:t>프로그램</a:t>
            </a:r>
            <a:r>
              <a:rPr dirty="0" sz="750" spc="-210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70">
                <a:solidFill>
                  <a:srgbClr val="231F20"/>
                </a:solidFill>
                <a:latin typeface="휴먼명조"/>
                <a:cs typeface="휴먼명조"/>
              </a:rPr>
              <a:t>없이</a:t>
            </a:r>
            <a:r>
              <a:rPr dirty="0" sz="750" spc="-210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75">
                <a:solidFill>
                  <a:srgbClr val="231F20"/>
                </a:solidFill>
                <a:latin typeface="휴먼명조"/>
                <a:cs typeface="휴먼명조"/>
              </a:rPr>
              <a:t>한글에서</a:t>
            </a:r>
            <a:r>
              <a:rPr dirty="0" sz="750" spc="-210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75">
                <a:solidFill>
                  <a:srgbClr val="231F20"/>
                </a:solidFill>
                <a:latin typeface="휴먼명조"/>
                <a:cs typeface="휴먼명조"/>
              </a:rPr>
              <a:t>프레젠테이션용 </a:t>
            </a:r>
            <a:r>
              <a:rPr dirty="0" sz="750" spc="-45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70">
                <a:solidFill>
                  <a:srgbClr val="231F20"/>
                </a:solidFill>
                <a:latin typeface="휴먼명조"/>
                <a:cs typeface="휴먼명조"/>
              </a:rPr>
              <a:t>보기가</a:t>
            </a:r>
            <a:r>
              <a:rPr dirty="0" sz="750" spc="-200">
                <a:solidFill>
                  <a:srgbClr val="231F20"/>
                </a:solidFill>
                <a:latin typeface="휴먼명조"/>
                <a:cs typeface="휴먼명조"/>
              </a:rPr>
              <a:t> </a:t>
            </a:r>
            <a:r>
              <a:rPr dirty="0" sz="750" spc="-65">
                <a:solidFill>
                  <a:srgbClr val="231F20"/>
                </a:solidFill>
                <a:latin typeface="휴먼명조"/>
                <a:cs typeface="휴먼명조"/>
              </a:rPr>
              <a:t>가능합니다.</a:t>
            </a:r>
            <a:endParaRPr sz="750">
              <a:latin typeface="휴먼명조"/>
              <a:cs typeface="휴먼명조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11029" y="1546409"/>
            <a:ext cx="319201" cy="4591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94523" y="2453162"/>
            <a:ext cx="352425" cy="226060"/>
          </a:xfrm>
          <a:custGeom>
            <a:avLst/>
            <a:gdLst/>
            <a:ahLst/>
            <a:cxnLst/>
            <a:rect l="l" t="t" r="r" b="b"/>
            <a:pathLst>
              <a:path w="352425" h="226060">
                <a:moveTo>
                  <a:pt x="275170" y="0"/>
                </a:moveTo>
                <a:lnTo>
                  <a:pt x="0" y="0"/>
                </a:lnTo>
                <a:lnTo>
                  <a:pt x="0" y="225640"/>
                </a:lnTo>
                <a:lnTo>
                  <a:pt x="308190" y="225640"/>
                </a:lnTo>
                <a:lnTo>
                  <a:pt x="325309" y="222175"/>
                </a:lnTo>
                <a:lnTo>
                  <a:pt x="336493" y="214629"/>
                </a:lnTo>
                <a:lnTo>
                  <a:pt x="11010" y="214629"/>
                </a:lnTo>
                <a:lnTo>
                  <a:pt x="11010" y="11010"/>
                </a:lnTo>
                <a:lnTo>
                  <a:pt x="275170" y="11010"/>
                </a:lnTo>
                <a:lnTo>
                  <a:pt x="275170" y="0"/>
                </a:lnTo>
                <a:close/>
              </a:path>
              <a:path w="352425" h="226060">
                <a:moveTo>
                  <a:pt x="336476" y="148589"/>
                </a:moveTo>
                <a:lnTo>
                  <a:pt x="308190" y="148589"/>
                </a:lnTo>
                <a:lnTo>
                  <a:pt x="321033" y="151190"/>
                </a:lnTo>
                <a:lnTo>
                  <a:pt x="331530" y="158275"/>
                </a:lnTo>
                <a:lnTo>
                  <a:pt x="338612" y="168772"/>
                </a:lnTo>
                <a:lnTo>
                  <a:pt x="341210" y="181609"/>
                </a:lnTo>
                <a:lnTo>
                  <a:pt x="338612" y="194452"/>
                </a:lnTo>
                <a:lnTo>
                  <a:pt x="331530" y="204949"/>
                </a:lnTo>
                <a:lnTo>
                  <a:pt x="321033" y="212031"/>
                </a:lnTo>
                <a:lnTo>
                  <a:pt x="308190" y="214629"/>
                </a:lnTo>
                <a:lnTo>
                  <a:pt x="336493" y="214629"/>
                </a:lnTo>
                <a:lnTo>
                  <a:pt x="339307" y="212731"/>
                </a:lnTo>
                <a:lnTo>
                  <a:pt x="348754" y="198733"/>
                </a:lnTo>
                <a:lnTo>
                  <a:pt x="352221" y="181609"/>
                </a:lnTo>
                <a:lnTo>
                  <a:pt x="348754" y="164493"/>
                </a:lnTo>
                <a:lnTo>
                  <a:pt x="339307" y="150499"/>
                </a:lnTo>
                <a:lnTo>
                  <a:pt x="336476" y="148589"/>
                </a:lnTo>
                <a:close/>
              </a:path>
              <a:path w="352425" h="226060">
                <a:moveTo>
                  <a:pt x="275170" y="11010"/>
                </a:moveTo>
                <a:lnTo>
                  <a:pt x="264160" y="11010"/>
                </a:lnTo>
                <a:lnTo>
                  <a:pt x="264160" y="181609"/>
                </a:lnTo>
                <a:lnTo>
                  <a:pt x="275170" y="181609"/>
                </a:lnTo>
                <a:lnTo>
                  <a:pt x="277769" y="168772"/>
                </a:lnTo>
                <a:lnTo>
                  <a:pt x="284851" y="158275"/>
                </a:lnTo>
                <a:lnTo>
                  <a:pt x="293367" y="152526"/>
                </a:lnTo>
                <a:lnTo>
                  <a:pt x="275170" y="152526"/>
                </a:lnTo>
                <a:lnTo>
                  <a:pt x="275170" y="11010"/>
                </a:lnTo>
                <a:close/>
              </a:path>
              <a:path w="352425" h="226060">
                <a:moveTo>
                  <a:pt x="308190" y="137591"/>
                </a:moveTo>
                <a:lnTo>
                  <a:pt x="298627" y="138637"/>
                </a:lnTo>
                <a:lnTo>
                  <a:pt x="289785" y="141625"/>
                </a:lnTo>
                <a:lnTo>
                  <a:pt x="281891" y="146330"/>
                </a:lnTo>
                <a:lnTo>
                  <a:pt x="275170" y="152526"/>
                </a:lnTo>
                <a:lnTo>
                  <a:pt x="293367" y="152526"/>
                </a:lnTo>
                <a:lnTo>
                  <a:pt x="295348" y="151190"/>
                </a:lnTo>
                <a:lnTo>
                  <a:pt x="308190" y="148589"/>
                </a:lnTo>
                <a:lnTo>
                  <a:pt x="336476" y="148589"/>
                </a:lnTo>
                <a:lnTo>
                  <a:pt x="325309" y="141056"/>
                </a:lnTo>
                <a:lnTo>
                  <a:pt x="308190" y="137591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58690" y="2414647"/>
            <a:ext cx="88049" cy="2201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94531" y="2734418"/>
            <a:ext cx="352425" cy="10160"/>
          </a:xfrm>
          <a:custGeom>
            <a:avLst/>
            <a:gdLst/>
            <a:ahLst/>
            <a:cxnLst/>
            <a:rect l="l" t="t" r="r" b="b"/>
            <a:pathLst>
              <a:path w="352425" h="10160">
                <a:moveTo>
                  <a:pt x="0" y="10160"/>
                </a:moveTo>
                <a:lnTo>
                  <a:pt x="352209" y="10160"/>
                </a:lnTo>
                <a:lnTo>
                  <a:pt x="352209" y="0"/>
                </a:lnTo>
                <a:lnTo>
                  <a:pt x="0" y="0"/>
                </a:lnTo>
                <a:lnTo>
                  <a:pt x="0" y="1016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94531" y="2701398"/>
            <a:ext cx="11430" cy="33020"/>
          </a:xfrm>
          <a:custGeom>
            <a:avLst/>
            <a:gdLst/>
            <a:ahLst/>
            <a:cxnLst/>
            <a:rect l="l" t="t" r="r" b="b"/>
            <a:pathLst>
              <a:path w="11429" h="33019">
                <a:moveTo>
                  <a:pt x="0" y="33020"/>
                </a:moveTo>
                <a:lnTo>
                  <a:pt x="10998" y="33020"/>
                </a:lnTo>
                <a:lnTo>
                  <a:pt x="10998" y="0"/>
                </a:lnTo>
                <a:lnTo>
                  <a:pt x="0" y="0"/>
                </a:lnTo>
                <a:lnTo>
                  <a:pt x="0" y="3302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94531" y="2689968"/>
            <a:ext cx="352425" cy="11430"/>
          </a:xfrm>
          <a:custGeom>
            <a:avLst/>
            <a:gdLst/>
            <a:ahLst/>
            <a:cxnLst/>
            <a:rect l="l" t="t" r="r" b="b"/>
            <a:pathLst>
              <a:path w="352425" h="11430">
                <a:moveTo>
                  <a:pt x="0" y="11429"/>
                </a:moveTo>
                <a:lnTo>
                  <a:pt x="352209" y="11429"/>
                </a:lnTo>
                <a:lnTo>
                  <a:pt x="352209" y="0"/>
                </a:lnTo>
                <a:lnTo>
                  <a:pt x="0" y="0"/>
                </a:lnTo>
                <a:lnTo>
                  <a:pt x="0" y="11429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735730" y="2700814"/>
            <a:ext cx="11430" cy="33020"/>
          </a:xfrm>
          <a:custGeom>
            <a:avLst/>
            <a:gdLst/>
            <a:ahLst/>
            <a:cxnLst/>
            <a:rect l="l" t="t" r="r" b="b"/>
            <a:pathLst>
              <a:path w="11429" h="33019">
                <a:moveTo>
                  <a:pt x="11010" y="0"/>
                </a:moveTo>
                <a:lnTo>
                  <a:pt x="0" y="0"/>
                </a:lnTo>
                <a:lnTo>
                  <a:pt x="0" y="33020"/>
                </a:lnTo>
                <a:lnTo>
                  <a:pt x="11010" y="33020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49560" y="2722823"/>
            <a:ext cx="11430" cy="17145"/>
          </a:xfrm>
          <a:custGeom>
            <a:avLst/>
            <a:gdLst/>
            <a:ahLst/>
            <a:cxnLst/>
            <a:rect l="l" t="t" r="r" b="b"/>
            <a:pathLst>
              <a:path w="11429" h="17144">
                <a:moveTo>
                  <a:pt x="11010" y="0"/>
                </a:moveTo>
                <a:lnTo>
                  <a:pt x="0" y="0"/>
                </a:lnTo>
                <a:lnTo>
                  <a:pt x="0" y="16522"/>
                </a:lnTo>
                <a:lnTo>
                  <a:pt x="11010" y="16522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71570" y="2722823"/>
            <a:ext cx="11430" cy="17145"/>
          </a:xfrm>
          <a:custGeom>
            <a:avLst/>
            <a:gdLst/>
            <a:ahLst/>
            <a:cxnLst/>
            <a:rect l="l" t="t" r="r" b="b"/>
            <a:pathLst>
              <a:path w="11429" h="17144">
                <a:moveTo>
                  <a:pt x="11010" y="0"/>
                </a:moveTo>
                <a:lnTo>
                  <a:pt x="0" y="0"/>
                </a:lnTo>
                <a:lnTo>
                  <a:pt x="0" y="16522"/>
                </a:lnTo>
                <a:lnTo>
                  <a:pt x="11010" y="16522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93591" y="2722823"/>
            <a:ext cx="11430" cy="17145"/>
          </a:xfrm>
          <a:custGeom>
            <a:avLst/>
            <a:gdLst/>
            <a:ahLst/>
            <a:cxnLst/>
            <a:rect l="l" t="t" r="r" b="b"/>
            <a:pathLst>
              <a:path w="11429" h="17144">
                <a:moveTo>
                  <a:pt x="11010" y="0"/>
                </a:moveTo>
                <a:lnTo>
                  <a:pt x="0" y="0"/>
                </a:lnTo>
                <a:lnTo>
                  <a:pt x="0" y="16522"/>
                </a:lnTo>
                <a:lnTo>
                  <a:pt x="11010" y="16522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515600" y="2722823"/>
            <a:ext cx="11430" cy="17145"/>
          </a:xfrm>
          <a:custGeom>
            <a:avLst/>
            <a:gdLst/>
            <a:ahLst/>
            <a:cxnLst/>
            <a:rect l="l" t="t" r="r" b="b"/>
            <a:pathLst>
              <a:path w="11429" h="17144">
                <a:moveTo>
                  <a:pt x="11010" y="0"/>
                </a:moveTo>
                <a:lnTo>
                  <a:pt x="0" y="0"/>
                </a:lnTo>
                <a:lnTo>
                  <a:pt x="0" y="16522"/>
                </a:lnTo>
                <a:lnTo>
                  <a:pt x="11010" y="16522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537610" y="2722823"/>
            <a:ext cx="11430" cy="17145"/>
          </a:xfrm>
          <a:custGeom>
            <a:avLst/>
            <a:gdLst/>
            <a:ahLst/>
            <a:cxnLst/>
            <a:rect l="l" t="t" r="r" b="b"/>
            <a:pathLst>
              <a:path w="11429" h="17144">
                <a:moveTo>
                  <a:pt x="11010" y="0"/>
                </a:moveTo>
                <a:lnTo>
                  <a:pt x="0" y="0"/>
                </a:lnTo>
                <a:lnTo>
                  <a:pt x="0" y="16522"/>
                </a:lnTo>
                <a:lnTo>
                  <a:pt x="11010" y="16522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559619" y="2722823"/>
            <a:ext cx="11430" cy="17145"/>
          </a:xfrm>
          <a:custGeom>
            <a:avLst/>
            <a:gdLst/>
            <a:ahLst/>
            <a:cxnLst/>
            <a:rect l="l" t="t" r="r" b="b"/>
            <a:pathLst>
              <a:path w="11429" h="17144">
                <a:moveTo>
                  <a:pt x="11010" y="0"/>
                </a:moveTo>
                <a:lnTo>
                  <a:pt x="0" y="0"/>
                </a:lnTo>
                <a:lnTo>
                  <a:pt x="0" y="16522"/>
                </a:lnTo>
                <a:lnTo>
                  <a:pt x="11010" y="16522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581640" y="2722823"/>
            <a:ext cx="11430" cy="17145"/>
          </a:xfrm>
          <a:custGeom>
            <a:avLst/>
            <a:gdLst/>
            <a:ahLst/>
            <a:cxnLst/>
            <a:rect l="l" t="t" r="r" b="b"/>
            <a:pathLst>
              <a:path w="11429" h="17144">
                <a:moveTo>
                  <a:pt x="11010" y="0"/>
                </a:moveTo>
                <a:lnTo>
                  <a:pt x="0" y="0"/>
                </a:lnTo>
                <a:lnTo>
                  <a:pt x="0" y="16522"/>
                </a:lnTo>
                <a:lnTo>
                  <a:pt x="11010" y="16522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603650" y="2722823"/>
            <a:ext cx="11430" cy="17145"/>
          </a:xfrm>
          <a:custGeom>
            <a:avLst/>
            <a:gdLst/>
            <a:ahLst/>
            <a:cxnLst/>
            <a:rect l="l" t="t" r="r" b="b"/>
            <a:pathLst>
              <a:path w="11429" h="17144">
                <a:moveTo>
                  <a:pt x="11010" y="0"/>
                </a:moveTo>
                <a:lnTo>
                  <a:pt x="0" y="0"/>
                </a:lnTo>
                <a:lnTo>
                  <a:pt x="0" y="16522"/>
                </a:lnTo>
                <a:lnTo>
                  <a:pt x="11010" y="16522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625659" y="2722823"/>
            <a:ext cx="11430" cy="17145"/>
          </a:xfrm>
          <a:custGeom>
            <a:avLst/>
            <a:gdLst/>
            <a:ahLst/>
            <a:cxnLst/>
            <a:rect l="l" t="t" r="r" b="b"/>
            <a:pathLst>
              <a:path w="11429" h="17144">
                <a:moveTo>
                  <a:pt x="11010" y="0"/>
                </a:moveTo>
                <a:lnTo>
                  <a:pt x="0" y="0"/>
                </a:lnTo>
                <a:lnTo>
                  <a:pt x="0" y="16522"/>
                </a:lnTo>
                <a:lnTo>
                  <a:pt x="11010" y="16522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647681" y="2722823"/>
            <a:ext cx="11430" cy="17145"/>
          </a:xfrm>
          <a:custGeom>
            <a:avLst/>
            <a:gdLst/>
            <a:ahLst/>
            <a:cxnLst/>
            <a:rect l="l" t="t" r="r" b="b"/>
            <a:pathLst>
              <a:path w="11429" h="17144">
                <a:moveTo>
                  <a:pt x="11010" y="0"/>
                </a:moveTo>
                <a:lnTo>
                  <a:pt x="0" y="0"/>
                </a:lnTo>
                <a:lnTo>
                  <a:pt x="0" y="16522"/>
                </a:lnTo>
                <a:lnTo>
                  <a:pt x="11010" y="16522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669690" y="2722823"/>
            <a:ext cx="11430" cy="17145"/>
          </a:xfrm>
          <a:custGeom>
            <a:avLst/>
            <a:gdLst/>
            <a:ahLst/>
            <a:cxnLst/>
            <a:rect l="l" t="t" r="r" b="b"/>
            <a:pathLst>
              <a:path w="11429" h="17144">
                <a:moveTo>
                  <a:pt x="11010" y="0"/>
                </a:moveTo>
                <a:lnTo>
                  <a:pt x="0" y="0"/>
                </a:lnTo>
                <a:lnTo>
                  <a:pt x="0" y="16522"/>
                </a:lnTo>
                <a:lnTo>
                  <a:pt x="11010" y="16522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691711" y="2722823"/>
            <a:ext cx="11430" cy="17145"/>
          </a:xfrm>
          <a:custGeom>
            <a:avLst/>
            <a:gdLst/>
            <a:ahLst/>
            <a:cxnLst/>
            <a:rect l="l" t="t" r="r" b="b"/>
            <a:pathLst>
              <a:path w="11429" h="17144">
                <a:moveTo>
                  <a:pt x="11010" y="0"/>
                </a:moveTo>
                <a:lnTo>
                  <a:pt x="0" y="0"/>
                </a:lnTo>
                <a:lnTo>
                  <a:pt x="0" y="16522"/>
                </a:lnTo>
                <a:lnTo>
                  <a:pt x="11010" y="16522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713721" y="2722823"/>
            <a:ext cx="11430" cy="17145"/>
          </a:xfrm>
          <a:custGeom>
            <a:avLst/>
            <a:gdLst/>
            <a:ahLst/>
            <a:cxnLst/>
            <a:rect l="l" t="t" r="r" b="b"/>
            <a:pathLst>
              <a:path w="11429" h="17144">
                <a:moveTo>
                  <a:pt x="11010" y="0"/>
                </a:moveTo>
                <a:lnTo>
                  <a:pt x="0" y="0"/>
                </a:lnTo>
                <a:lnTo>
                  <a:pt x="0" y="16522"/>
                </a:lnTo>
                <a:lnTo>
                  <a:pt x="11010" y="16522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416540" y="271181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010" y="0"/>
                </a:moveTo>
                <a:lnTo>
                  <a:pt x="0" y="0"/>
                </a:lnTo>
                <a:lnTo>
                  <a:pt x="0" y="11010"/>
                </a:lnTo>
                <a:lnTo>
                  <a:pt x="11010" y="11010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422040" y="2480672"/>
            <a:ext cx="220141" cy="17061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394531" y="3547218"/>
            <a:ext cx="352425" cy="11430"/>
          </a:xfrm>
          <a:custGeom>
            <a:avLst/>
            <a:gdLst/>
            <a:ahLst/>
            <a:cxnLst/>
            <a:rect l="l" t="t" r="r" b="b"/>
            <a:pathLst>
              <a:path w="352425" h="11429">
                <a:moveTo>
                  <a:pt x="0" y="11429"/>
                </a:moveTo>
                <a:lnTo>
                  <a:pt x="352209" y="11429"/>
                </a:lnTo>
                <a:lnTo>
                  <a:pt x="352209" y="0"/>
                </a:lnTo>
                <a:lnTo>
                  <a:pt x="0" y="0"/>
                </a:lnTo>
                <a:lnTo>
                  <a:pt x="0" y="11429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394531" y="3217018"/>
            <a:ext cx="11430" cy="330200"/>
          </a:xfrm>
          <a:custGeom>
            <a:avLst/>
            <a:gdLst/>
            <a:ahLst/>
            <a:cxnLst/>
            <a:rect l="l" t="t" r="r" b="b"/>
            <a:pathLst>
              <a:path w="11429" h="330200">
                <a:moveTo>
                  <a:pt x="0" y="330200"/>
                </a:moveTo>
                <a:lnTo>
                  <a:pt x="10998" y="330200"/>
                </a:lnTo>
                <a:lnTo>
                  <a:pt x="10998" y="0"/>
                </a:lnTo>
                <a:lnTo>
                  <a:pt x="0" y="0"/>
                </a:lnTo>
                <a:lnTo>
                  <a:pt x="0" y="33020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394531" y="3206858"/>
            <a:ext cx="352425" cy="10160"/>
          </a:xfrm>
          <a:custGeom>
            <a:avLst/>
            <a:gdLst/>
            <a:ahLst/>
            <a:cxnLst/>
            <a:rect l="l" t="t" r="r" b="b"/>
            <a:pathLst>
              <a:path w="352425" h="10160">
                <a:moveTo>
                  <a:pt x="0" y="10160"/>
                </a:moveTo>
                <a:lnTo>
                  <a:pt x="352209" y="10160"/>
                </a:lnTo>
                <a:lnTo>
                  <a:pt x="352209" y="0"/>
                </a:lnTo>
                <a:lnTo>
                  <a:pt x="0" y="0"/>
                </a:lnTo>
                <a:lnTo>
                  <a:pt x="0" y="1016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735730" y="3217259"/>
            <a:ext cx="11430" cy="330200"/>
          </a:xfrm>
          <a:custGeom>
            <a:avLst/>
            <a:gdLst/>
            <a:ahLst/>
            <a:cxnLst/>
            <a:rect l="l" t="t" r="r" b="b"/>
            <a:pathLst>
              <a:path w="11429" h="330200">
                <a:moveTo>
                  <a:pt x="11010" y="0"/>
                </a:moveTo>
                <a:lnTo>
                  <a:pt x="0" y="0"/>
                </a:lnTo>
                <a:lnTo>
                  <a:pt x="0" y="330200"/>
                </a:lnTo>
                <a:lnTo>
                  <a:pt x="11010" y="330200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416540" y="322827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010" y="0"/>
                </a:moveTo>
                <a:lnTo>
                  <a:pt x="0" y="0"/>
                </a:lnTo>
                <a:lnTo>
                  <a:pt x="0" y="11010"/>
                </a:lnTo>
                <a:lnTo>
                  <a:pt x="11010" y="11010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438550" y="322827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010" y="0"/>
                </a:moveTo>
                <a:lnTo>
                  <a:pt x="0" y="0"/>
                </a:lnTo>
                <a:lnTo>
                  <a:pt x="0" y="11010"/>
                </a:lnTo>
                <a:lnTo>
                  <a:pt x="11010" y="11010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460571" y="322827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010" y="0"/>
                </a:moveTo>
                <a:lnTo>
                  <a:pt x="0" y="0"/>
                </a:lnTo>
                <a:lnTo>
                  <a:pt x="0" y="11010"/>
                </a:lnTo>
                <a:lnTo>
                  <a:pt x="11010" y="11010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482581" y="3211760"/>
            <a:ext cx="11430" cy="44450"/>
          </a:xfrm>
          <a:custGeom>
            <a:avLst/>
            <a:gdLst/>
            <a:ahLst/>
            <a:cxnLst/>
            <a:rect l="l" t="t" r="r" b="b"/>
            <a:pathLst>
              <a:path w="11429" h="44450">
                <a:moveTo>
                  <a:pt x="11010" y="0"/>
                </a:moveTo>
                <a:lnTo>
                  <a:pt x="0" y="0"/>
                </a:lnTo>
                <a:lnTo>
                  <a:pt x="0" y="44030"/>
                </a:lnTo>
                <a:lnTo>
                  <a:pt x="11010" y="44030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416540" y="3525628"/>
            <a:ext cx="308610" cy="11430"/>
          </a:xfrm>
          <a:custGeom>
            <a:avLst/>
            <a:gdLst/>
            <a:ahLst/>
            <a:cxnLst/>
            <a:rect l="l" t="t" r="r" b="b"/>
            <a:pathLst>
              <a:path w="308609" h="11429">
                <a:moveTo>
                  <a:pt x="0" y="11429"/>
                </a:moveTo>
                <a:lnTo>
                  <a:pt x="308190" y="11429"/>
                </a:lnTo>
                <a:lnTo>
                  <a:pt x="308190" y="0"/>
                </a:lnTo>
                <a:lnTo>
                  <a:pt x="0" y="0"/>
                </a:lnTo>
                <a:lnTo>
                  <a:pt x="0" y="11429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416540" y="3283058"/>
            <a:ext cx="11430" cy="242570"/>
          </a:xfrm>
          <a:custGeom>
            <a:avLst/>
            <a:gdLst/>
            <a:ahLst/>
            <a:cxnLst/>
            <a:rect l="l" t="t" r="r" b="b"/>
            <a:pathLst>
              <a:path w="11429" h="242570">
                <a:moveTo>
                  <a:pt x="0" y="242570"/>
                </a:moveTo>
                <a:lnTo>
                  <a:pt x="11010" y="242570"/>
                </a:lnTo>
                <a:lnTo>
                  <a:pt x="11010" y="0"/>
                </a:lnTo>
                <a:lnTo>
                  <a:pt x="0" y="0"/>
                </a:lnTo>
                <a:lnTo>
                  <a:pt x="0" y="24257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416540" y="3272898"/>
            <a:ext cx="308610" cy="10160"/>
          </a:xfrm>
          <a:custGeom>
            <a:avLst/>
            <a:gdLst/>
            <a:ahLst/>
            <a:cxnLst/>
            <a:rect l="l" t="t" r="r" b="b"/>
            <a:pathLst>
              <a:path w="308609" h="10160">
                <a:moveTo>
                  <a:pt x="0" y="10160"/>
                </a:moveTo>
                <a:lnTo>
                  <a:pt x="308190" y="10160"/>
                </a:lnTo>
                <a:lnTo>
                  <a:pt x="308190" y="0"/>
                </a:lnTo>
                <a:lnTo>
                  <a:pt x="0" y="0"/>
                </a:lnTo>
                <a:lnTo>
                  <a:pt x="0" y="1016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713721" y="3283299"/>
            <a:ext cx="11430" cy="242570"/>
          </a:xfrm>
          <a:custGeom>
            <a:avLst/>
            <a:gdLst/>
            <a:ahLst/>
            <a:cxnLst/>
            <a:rect l="l" t="t" r="r" b="b"/>
            <a:pathLst>
              <a:path w="11429" h="242570">
                <a:moveTo>
                  <a:pt x="11010" y="0"/>
                </a:moveTo>
                <a:lnTo>
                  <a:pt x="0" y="0"/>
                </a:lnTo>
                <a:lnTo>
                  <a:pt x="0" y="242150"/>
                </a:lnTo>
                <a:lnTo>
                  <a:pt x="11010" y="242150"/>
                </a:lnTo>
                <a:lnTo>
                  <a:pt x="11010" y="0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457710" y="3376167"/>
            <a:ext cx="226060" cy="51435"/>
          </a:xfrm>
          <a:custGeom>
            <a:avLst/>
            <a:gdLst/>
            <a:ahLst/>
            <a:cxnLst/>
            <a:rect l="l" t="t" r="r" b="b"/>
            <a:pathLst>
              <a:path w="226059" h="51435">
                <a:moveTo>
                  <a:pt x="62953" y="0"/>
                </a:moveTo>
                <a:lnTo>
                  <a:pt x="0" y="0"/>
                </a:lnTo>
                <a:lnTo>
                  <a:pt x="0" y="9245"/>
                </a:lnTo>
                <a:lnTo>
                  <a:pt x="51612" y="9245"/>
                </a:lnTo>
                <a:lnTo>
                  <a:pt x="51612" y="51396"/>
                </a:lnTo>
                <a:lnTo>
                  <a:pt x="62953" y="51396"/>
                </a:lnTo>
                <a:lnTo>
                  <a:pt x="62953" y="0"/>
                </a:lnTo>
                <a:close/>
              </a:path>
              <a:path w="226059" h="51435">
                <a:moveTo>
                  <a:pt x="96748" y="215"/>
                </a:moveTo>
                <a:lnTo>
                  <a:pt x="85407" y="215"/>
                </a:lnTo>
                <a:lnTo>
                  <a:pt x="85407" y="50952"/>
                </a:lnTo>
                <a:lnTo>
                  <a:pt x="146608" y="50952"/>
                </a:lnTo>
                <a:lnTo>
                  <a:pt x="146608" y="41821"/>
                </a:lnTo>
                <a:lnTo>
                  <a:pt x="96748" y="41821"/>
                </a:lnTo>
                <a:lnTo>
                  <a:pt x="96748" y="215"/>
                </a:lnTo>
                <a:close/>
              </a:path>
              <a:path w="226059" h="51435">
                <a:moveTo>
                  <a:pt x="224637" y="546"/>
                </a:moveTo>
                <a:lnTo>
                  <a:pt x="165201" y="546"/>
                </a:lnTo>
                <a:lnTo>
                  <a:pt x="165201" y="50952"/>
                </a:lnTo>
                <a:lnTo>
                  <a:pt x="225844" y="50952"/>
                </a:lnTo>
                <a:lnTo>
                  <a:pt x="225844" y="41821"/>
                </a:lnTo>
                <a:lnTo>
                  <a:pt x="176428" y="41821"/>
                </a:lnTo>
                <a:lnTo>
                  <a:pt x="176428" y="9677"/>
                </a:lnTo>
                <a:lnTo>
                  <a:pt x="224637" y="9677"/>
                </a:lnTo>
                <a:lnTo>
                  <a:pt x="224637" y="546"/>
                </a:lnTo>
                <a:close/>
              </a:path>
            </a:pathLst>
          </a:custGeom>
          <a:solidFill>
            <a:srgbClr val="00B6F1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2020-04-24T07:16:24Z</dcterms:created>
  <dcterms:modified xsi:type="dcterms:W3CDTF">2020-04-24T07:16:24Z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2020-04-24T00:00:00Z</vt:filetime>
  </property>
  <property fmtid="{D5CDD505-2E9C-101B-9397-08002B2CF9AE}" pid="3" name="Creator">
    <vt:lpwstr>PDF 2020 11.0.0.1970</vt:lpwstr>
  </property>
  <property fmtid="{D5CDD505-2E9C-101B-9397-08002B2CF9AE}" pid="4" name="LastSaved">
    <vt:filetime>2020-04-24T00:00:00Z</vt:filetime>
  </property>
</Properties>
</file>